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2"/>
  </p:notesMasterIdLst>
  <p:handoutMasterIdLst>
    <p:handoutMasterId r:id="rId23"/>
  </p:handoutMasterIdLst>
  <p:sldIdLst>
    <p:sldId id="280" r:id="rId2"/>
    <p:sldId id="272" r:id="rId3"/>
    <p:sldId id="257" r:id="rId4"/>
    <p:sldId id="258" r:id="rId5"/>
    <p:sldId id="279" r:id="rId6"/>
    <p:sldId id="259" r:id="rId7"/>
    <p:sldId id="262" r:id="rId8"/>
    <p:sldId id="263" r:id="rId9"/>
    <p:sldId id="260" r:id="rId10"/>
    <p:sldId id="264" r:id="rId11"/>
    <p:sldId id="266" r:id="rId12"/>
    <p:sldId id="281" r:id="rId13"/>
    <p:sldId id="282" r:id="rId14"/>
    <p:sldId id="267" r:id="rId15"/>
    <p:sldId id="283" r:id="rId16"/>
    <p:sldId id="284" r:id="rId17"/>
    <p:sldId id="273" r:id="rId18"/>
    <p:sldId id="276" r:id="rId19"/>
    <p:sldId id="277" r:id="rId20"/>
    <p:sldId id="26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68" autoAdjust="0"/>
  </p:normalViewPr>
  <p:slideViewPr>
    <p:cSldViewPr snapToGrid="0">
      <p:cViewPr varScale="1">
        <p:scale>
          <a:sx n="111" d="100"/>
          <a:sy n="111" d="100"/>
        </p:scale>
        <p:origin x="235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079B55-6CB6-4D1E-BF5B-F81C80D5C645}" type="doc">
      <dgm:prSet loTypeId="urn:microsoft.com/office/officeart/2005/8/layout/target3" loCatId="relationship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3A91191E-C3D2-4853-8554-47BE2A91FB06}">
      <dgm:prSet phldrT="[Texte]"/>
      <dgm:spPr/>
      <dgm:t>
        <a:bodyPr/>
        <a:lstStyle/>
        <a:p>
          <a:r>
            <a:rPr lang="fr-FR" dirty="0"/>
            <a:t>Régiment</a:t>
          </a:r>
        </a:p>
      </dgm:t>
    </dgm:pt>
    <dgm:pt modelId="{97C585C0-94D3-43CD-A684-55DA38F67AE1}" type="parTrans" cxnId="{CB4B4A1B-746C-4F04-9FB9-0DDBDDD34C23}">
      <dgm:prSet/>
      <dgm:spPr/>
      <dgm:t>
        <a:bodyPr/>
        <a:lstStyle/>
        <a:p>
          <a:endParaRPr lang="fr-FR"/>
        </a:p>
      </dgm:t>
    </dgm:pt>
    <dgm:pt modelId="{3CA653FF-D28A-455C-AD55-B31E37EE15D6}" type="sibTrans" cxnId="{CB4B4A1B-746C-4F04-9FB9-0DDBDDD34C23}">
      <dgm:prSet/>
      <dgm:spPr/>
      <dgm:t>
        <a:bodyPr/>
        <a:lstStyle/>
        <a:p>
          <a:endParaRPr lang="fr-FR"/>
        </a:p>
      </dgm:t>
    </dgm:pt>
    <dgm:pt modelId="{9F6B9244-C7CB-4845-983F-84BC921D8C03}">
      <dgm:prSet phldrT="[Texte]"/>
      <dgm:spPr/>
      <dgm:t>
        <a:bodyPr/>
        <a:lstStyle/>
        <a:p>
          <a:r>
            <a:rPr lang="fr-FR" dirty="0"/>
            <a:t>Présélection</a:t>
          </a:r>
        </a:p>
      </dgm:t>
    </dgm:pt>
    <dgm:pt modelId="{E3D1364B-0091-4EC2-915E-724A4ED6342B}" type="parTrans" cxnId="{9018D009-5F05-4ABA-BA8B-EE51270CC67C}">
      <dgm:prSet/>
      <dgm:spPr/>
      <dgm:t>
        <a:bodyPr/>
        <a:lstStyle/>
        <a:p>
          <a:endParaRPr lang="fr-FR"/>
        </a:p>
      </dgm:t>
    </dgm:pt>
    <dgm:pt modelId="{7AA2EF01-7736-4226-9462-82C9B49970A3}" type="sibTrans" cxnId="{9018D009-5F05-4ABA-BA8B-EE51270CC67C}">
      <dgm:prSet/>
      <dgm:spPr/>
      <dgm:t>
        <a:bodyPr/>
        <a:lstStyle/>
        <a:p>
          <a:endParaRPr lang="fr-FR"/>
        </a:p>
      </dgm:t>
    </dgm:pt>
    <dgm:pt modelId="{A4DBFE49-2058-4913-8B57-FBF93B68D025}">
      <dgm:prSet phldrT="[Texte]"/>
      <dgm:spPr/>
      <dgm:t>
        <a:bodyPr/>
        <a:lstStyle/>
        <a:p>
          <a:r>
            <a:rPr lang="fr-FR" dirty="0"/>
            <a:t>Sélection</a:t>
          </a:r>
        </a:p>
      </dgm:t>
    </dgm:pt>
    <dgm:pt modelId="{522DA18B-2B21-400D-BD43-06677059ABBF}" type="parTrans" cxnId="{75DDF755-9FE5-4E13-8285-A4C722F73B94}">
      <dgm:prSet/>
      <dgm:spPr/>
      <dgm:t>
        <a:bodyPr/>
        <a:lstStyle/>
        <a:p>
          <a:endParaRPr lang="fr-FR"/>
        </a:p>
      </dgm:t>
    </dgm:pt>
    <dgm:pt modelId="{91444ED0-44FD-4E84-A2D2-C5538B06DEF2}" type="sibTrans" cxnId="{75DDF755-9FE5-4E13-8285-A4C722F73B94}">
      <dgm:prSet/>
      <dgm:spPr/>
      <dgm:t>
        <a:bodyPr/>
        <a:lstStyle/>
        <a:p>
          <a:endParaRPr lang="fr-FR"/>
        </a:p>
      </dgm:t>
    </dgm:pt>
    <dgm:pt modelId="{CC04E36C-C017-4005-9149-1E3410A6BD9E}">
      <dgm:prSet phldrT="[Texte]"/>
      <dgm:spPr/>
      <dgm:t>
        <a:bodyPr/>
        <a:lstStyle/>
        <a:p>
          <a:r>
            <a:rPr lang="fr-FR" dirty="0"/>
            <a:t>Unités : IA</a:t>
          </a:r>
        </a:p>
      </dgm:t>
    </dgm:pt>
    <dgm:pt modelId="{430E57E6-F88D-47A6-8A3F-92AF3F977749}" type="parTrans" cxnId="{D9ADE5C4-8950-494F-B13D-905B1ABB792F}">
      <dgm:prSet/>
      <dgm:spPr/>
      <dgm:t>
        <a:bodyPr/>
        <a:lstStyle/>
        <a:p>
          <a:endParaRPr lang="fr-FR"/>
        </a:p>
      </dgm:t>
    </dgm:pt>
    <dgm:pt modelId="{C4FAFB1B-B5F5-47F3-BEF7-8BAA7E8FBCDF}" type="sibTrans" cxnId="{D9ADE5C4-8950-494F-B13D-905B1ABB792F}">
      <dgm:prSet/>
      <dgm:spPr/>
      <dgm:t>
        <a:bodyPr/>
        <a:lstStyle/>
        <a:p>
          <a:endParaRPr lang="fr-FR"/>
        </a:p>
      </dgm:t>
    </dgm:pt>
    <dgm:pt modelId="{DE5B1D61-B09C-4FAB-9A45-C3B311819491}">
      <dgm:prSet phldrT="[Texte]"/>
      <dgm:spPr/>
      <dgm:t>
        <a:bodyPr/>
        <a:lstStyle/>
        <a:p>
          <a:r>
            <a:rPr lang="fr-FR" dirty="0"/>
            <a:t>Attaque</a:t>
          </a:r>
        </a:p>
      </dgm:t>
    </dgm:pt>
    <dgm:pt modelId="{6712B5F1-0FE8-4052-948F-72A6938FBAF6}" type="parTrans" cxnId="{4D3E332F-9D2E-4E73-84F9-BE00E65046D9}">
      <dgm:prSet/>
      <dgm:spPr/>
      <dgm:t>
        <a:bodyPr/>
        <a:lstStyle/>
        <a:p>
          <a:endParaRPr lang="fr-FR"/>
        </a:p>
      </dgm:t>
    </dgm:pt>
    <dgm:pt modelId="{87B87B38-1526-433B-9245-01B010978EF4}" type="sibTrans" cxnId="{4D3E332F-9D2E-4E73-84F9-BE00E65046D9}">
      <dgm:prSet/>
      <dgm:spPr/>
      <dgm:t>
        <a:bodyPr/>
        <a:lstStyle/>
        <a:p>
          <a:endParaRPr lang="fr-FR"/>
        </a:p>
      </dgm:t>
    </dgm:pt>
    <dgm:pt modelId="{CE6A4038-E415-49A5-B0F7-3DACA193383A}">
      <dgm:prSet phldrT="[Texte]"/>
      <dgm:spPr/>
      <dgm:t>
        <a:bodyPr/>
        <a:lstStyle/>
        <a:p>
          <a:r>
            <a:rPr lang="fr-FR" dirty="0"/>
            <a:t>Réarrangement</a:t>
          </a:r>
        </a:p>
      </dgm:t>
    </dgm:pt>
    <dgm:pt modelId="{45F62B40-99D5-4020-9B82-C416DD330ED3}" type="parTrans" cxnId="{E550BB8C-7113-4723-A26E-850FA4AEB757}">
      <dgm:prSet/>
      <dgm:spPr/>
      <dgm:t>
        <a:bodyPr/>
        <a:lstStyle/>
        <a:p>
          <a:endParaRPr lang="fr-FR"/>
        </a:p>
      </dgm:t>
    </dgm:pt>
    <dgm:pt modelId="{4F447894-9A48-40F0-8044-D65B2C7CE063}" type="sibTrans" cxnId="{E550BB8C-7113-4723-A26E-850FA4AEB757}">
      <dgm:prSet/>
      <dgm:spPr/>
      <dgm:t>
        <a:bodyPr/>
        <a:lstStyle/>
        <a:p>
          <a:endParaRPr lang="fr-FR"/>
        </a:p>
      </dgm:t>
    </dgm:pt>
    <dgm:pt modelId="{E4D357BB-B3B0-4467-96A1-CD85A7258810}">
      <dgm:prSet phldrT="[Texte]"/>
      <dgm:spPr/>
      <dgm:t>
        <a:bodyPr/>
        <a:lstStyle/>
        <a:p>
          <a:r>
            <a:rPr lang="fr-FR" dirty="0"/>
            <a:t>Placement</a:t>
          </a:r>
        </a:p>
      </dgm:t>
    </dgm:pt>
    <dgm:pt modelId="{50613E08-F6E2-4B12-8E34-B9D1BA198D62}" type="parTrans" cxnId="{3B475C81-3FD3-4DD2-86BA-6523A9B1F227}">
      <dgm:prSet/>
      <dgm:spPr/>
      <dgm:t>
        <a:bodyPr/>
        <a:lstStyle/>
        <a:p>
          <a:endParaRPr lang="fr-FR"/>
        </a:p>
      </dgm:t>
    </dgm:pt>
    <dgm:pt modelId="{604C4F40-386F-48DE-A31B-81A129B6F9A6}" type="sibTrans" cxnId="{3B475C81-3FD3-4DD2-86BA-6523A9B1F227}">
      <dgm:prSet/>
      <dgm:spPr/>
      <dgm:t>
        <a:bodyPr/>
        <a:lstStyle/>
        <a:p>
          <a:endParaRPr lang="fr-FR"/>
        </a:p>
      </dgm:t>
    </dgm:pt>
    <dgm:pt modelId="{B62EEE85-578B-4D7F-BB67-348E85A68D69}">
      <dgm:prSet phldrT="[Texte]"/>
      <dgm:spPr/>
      <dgm:t>
        <a:bodyPr/>
        <a:lstStyle/>
        <a:p>
          <a:r>
            <a:rPr lang="fr-FR" dirty="0"/>
            <a:t>Mouvement</a:t>
          </a:r>
        </a:p>
      </dgm:t>
    </dgm:pt>
    <dgm:pt modelId="{0A4AE7EE-34C8-41F9-84D1-067A9248C78E}" type="parTrans" cxnId="{0B46DD4D-29DE-4689-AED1-0B2CAD38A43B}">
      <dgm:prSet/>
      <dgm:spPr/>
      <dgm:t>
        <a:bodyPr/>
        <a:lstStyle/>
        <a:p>
          <a:endParaRPr lang="en-GB"/>
        </a:p>
      </dgm:t>
    </dgm:pt>
    <dgm:pt modelId="{DC4E5DC3-C4CB-45B2-B6F8-DD403B22A3F8}" type="sibTrans" cxnId="{0B46DD4D-29DE-4689-AED1-0B2CAD38A43B}">
      <dgm:prSet/>
      <dgm:spPr/>
      <dgm:t>
        <a:bodyPr/>
        <a:lstStyle/>
        <a:p>
          <a:endParaRPr lang="en-GB"/>
        </a:p>
      </dgm:t>
    </dgm:pt>
    <dgm:pt modelId="{94AE6DA2-44C5-41D0-A5DC-B697FBC7D441}" type="pres">
      <dgm:prSet presAssocID="{66079B55-6CB6-4D1E-BF5B-F81C80D5C64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43F789B2-C9A0-4083-A69A-84C9A86C519E}" type="pres">
      <dgm:prSet presAssocID="{3A91191E-C3D2-4853-8554-47BE2A91FB06}" presName="circle1" presStyleLbl="node1" presStyleIdx="0" presStyleCnt="2"/>
      <dgm:spPr/>
    </dgm:pt>
    <dgm:pt modelId="{A5E891DC-B62D-43C6-9A70-D7DDCA295F75}" type="pres">
      <dgm:prSet presAssocID="{3A91191E-C3D2-4853-8554-47BE2A91FB06}" presName="space" presStyleCnt="0"/>
      <dgm:spPr/>
    </dgm:pt>
    <dgm:pt modelId="{E40CC520-BAA1-45ED-9114-1087CE66CA5B}" type="pres">
      <dgm:prSet presAssocID="{3A91191E-C3D2-4853-8554-47BE2A91FB06}" presName="rect1" presStyleLbl="alignAcc1" presStyleIdx="0" presStyleCnt="2"/>
      <dgm:spPr/>
    </dgm:pt>
    <dgm:pt modelId="{5DA4D138-13B8-4D5D-AEDD-688C690AB717}" type="pres">
      <dgm:prSet presAssocID="{CC04E36C-C017-4005-9149-1E3410A6BD9E}" presName="vertSpace2" presStyleLbl="node1" presStyleIdx="0" presStyleCnt="2"/>
      <dgm:spPr/>
    </dgm:pt>
    <dgm:pt modelId="{E13150EF-DDDB-4282-9288-1AD170D5FF7A}" type="pres">
      <dgm:prSet presAssocID="{CC04E36C-C017-4005-9149-1E3410A6BD9E}" presName="circle2" presStyleLbl="node1" presStyleIdx="1" presStyleCnt="2"/>
      <dgm:spPr/>
    </dgm:pt>
    <dgm:pt modelId="{11CAE042-EE9F-4BC0-9B82-986691C8B3E4}" type="pres">
      <dgm:prSet presAssocID="{CC04E36C-C017-4005-9149-1E3410A6BD9E}" presName="rect2" presStyleLbl="alignAcc1" presStyleIdx="1" presStyleCnt="2"/>
      <dgm:spPr/>
    </dgm:pt>
    <dgm:pt modelId="{DF208EA5-1DDB-4E44-9A91-BB7368921758}" type="pres">
      <dgm:prSet presAssocID="{3A91191E-C3D2-4853-8554-47BE2A91FB06}" presName="rect1ParTx" presStyleLbl="alignAcc1" presStyleIdx="1" presStyleCnt="2">
        <dgm:presLayoutVars>
          <dgm:chMax val="1"/>
          <dgm:bulletEnabled val="1"/>
        </dgm:presLayoutVars>
      </dgm:prSet>
      <dgm:spPr/>
    </dgm:pt>
    <dgm:pt modelId="{060CB475-6E84-4F63-85E9-B87C45BA27DC}" type="pres">
      <dgm:prSet presAssocID="{3A91191E-C3D2-4853-8554-47BE2A91FB06}" presName="rect1ChTx" presStyleLbl="alignAcc1" presStyleIdx="1" presStyleCnt="2">
        <dgm:presLayoutVars>
          <dgm:bulletEnabled val="1"/>
        </dgm:presLayoutVars>
      </dgm:prSet>
      <dgm:spPr/>
    </dgm:pt>
    <dgm:pt modelId="{D41481B7-FF3E-45CC-8D74-717332E6554A}" type="pres">
      <dgm:prSet presAssocID="{CC04E36C-C017-4005-9149-1E3410A6BD9E}" presName="rect2ParTx" presStyleLbl="alignAcc1" presStyleIdx="1" presStyleCnt="2">
        <dgm:presLayoutVars>
          <dgm:chMax val="1"/>
          <dgm:bulletEnabled val="1"/>
        </dgm:presLayoutVars>
      </dgm:prSet>
      <dgm:spPr/>
    </dgm:pt>
    <dgm:pt modelId="{2830AA45-BD6D-4073-B156-73C5DB83A2C7}" type="pres">
      <dgm:prSet presAssocID="{CC04E36C-C017-4005-9149-1E3410A6BD9E}" presName="rect2ChTx" presStyleLbl="alignAcc1" presStyleIdx="1" presStyleCnt="2">
        <dgm:presLayoutVars>
          <dgm:bulletEnabled val="1"/>
        </dgm:presLayoutVars>
      </dgm:prSet>
      <dgm:spPr/>
    </dgm:pt>
  </dgm:ptLst>
  <dgm:cxnLst>
    <dgm:cxn modelId="{9018D009-5F05-4ABA-BA8B-EE51270CC67C}" srcId="{3A91191E-C3D2-4853-8554-47BE2A91FB06}" destId="{9F6B9244-C7CB-4845-983F-84BC921D8C03}" srcOrd="0" destOrd="0" parTransId="{E3D1364B-0091-4EC2-915E-724A4ED6342B}" sibTransId="{7AA2EF01-7736-4226-9462-82C9B49970A3}"/>
    <dgm:cxn modelId="{CB4B4A1B-746C-4F04-9FB9-0DDBDDD34C23}" srcId="{66079B55-6CB6-4D1E-BF5B-F81C80D5C645}" destId="{3A91191E-C3D2-4853-8554-47BE2A91FB06}" srcOrd="0" destOrd="0" parTransId="{97C585C0-94D3-43CD-A684-55DA38F67AE1}" sibTransId="{3CA653FF-D28A-455C-AD55-B31E37EE15D6}"/>
    <dgm:cxn modelId="{4D3E332F-9D2E-4E73-84F9-BE00E65046D9}" srcId="{CC04E36C-C017-4005-9149-1E3410A6BD9E}" destId="{DE5B1D61-B09C-4FAB-9A45-C3B311819491}" srcOrd="0" destOrd="0" parTransId="{6712B5F1-0FE8-4052-948F-72A6938FBAF6}" sibTransId="{87B87B38-1526-433B-9245-01B010978EF4}"/>
    <dgm:cxn modelId="{F38EEF3E-691C-4291-8369-EA57D9AD7286}" type="presOf" srcId="{B62EEE85-578B-4D7F-BB67-348E85A68D69}" destId="{060CB475-6E84-4F63-85E9-B87C45BA27DC}" srcOrd="0" destOrd="3" presId="urn:microsoft.com/office/officeart/2005/8/layout/target3"/>
    <dgm:cxn modelId="{BCF0FD5C-9CCA-45DD-BB8A-4142DA34325B}" type="presOf" srcId="{3A91191E-C3D2-4853-8554-47BE2A91FB06}" destId="{E40CC520-BAA1-45ED-9114-1087CE66CA5B}" srcOrd="0" destOrd="0" presId="urn:microsoft.com/office/officeart/2005/8/layout/target3"/>
    <dgm:cxn modelId="{534B5466-35EE-435F-A05A-0B146F3F047A}" type="presOf" srcId="{66079B55-6CB6-4D1E-BF5B-F81C80D5C645}" destId="{94AE6DA2-44C5-41D0-A5DC-B697FBC7D441}" srcOrd="0" destOrd="0" presId="urn:microsoft.com/office/officeart/2005/8/layout/target3"/>
    <dgm:cxn modelId="{02CD2D47-392E-45F2-A955-C6A5E01875FF}" type="presOf" srcId="{A4DBFE49-2058-4913-8B57-FBF93B68D025}" destId="{060CB475-6E84-4F63-85E9-B87C45BA27DC}" srcOrd="0" destOrd="1" presId="urn:microsoft.com/office/officeart/2005/8/layout/target3"/>
    <dgm:cxn modelId="{0B46DD4D-29DE-4689-AED1-0B2CAD38A43B}" srcId="{3A91191E-C3D2-4853-8554-47BE2A91FB06}" destId="{B62EEE85-578B-4D7F-BB67-348E85A68D69}" srcOrd="3" destOrd="0" parTransId="{0A4AE7EE-34C8-41F9-84D1-067A9248C78E}" sibTransId="{DC4E5DC3-C4CB-45B2-B6F8-DD403B22A3F8}"/>
    <dgm:cxn modelId="{75DDF755-9FE5-4E13-8285-A4C722F73B94}" srcId="{3A91191E-C3D2-4853-8554-47BE2A91FB06}" destId="{A4DBFE49-2058-4913-8B57-FBF93B68D025}" srcOrd="1" destOrd="0" parTransId="{522DA18B-2B21-400D-BD43-06677059ABBF}" sibTransId="{91444ED0-44FD-4E84-A2D2-C5538B06DEF2}"/>
    <dgm:cxn modelId="{7625FE76-55D3-4AE4-9C99-1FEAFED80253}" type="presOf" srcId="{9F6B9244-C7CB-4845-983F-84BC921D8C03}" destId="{060CB475-6E84-4F63-85E9-B87C45BA27DC}" srcOrd="0" destOrd="0" presId="urn:microsoft.com/office/officeart/2005/8/layout/target3"/>
    <dgm:cxn modelId="{B2CDB07F-D5C7-492B-A6AD-43A4C60BC1B2}" type="presOf" srcId="{CC04E36C-C017-4005-9149-1E3410A6BD9E}" destId="{11CAE042-EE9F-4BC0-9B82-986691C8B3E4}" srcOrd="0" destOrd="0" presId="urn:microsoft.com/office/officeart/2005/8/layout/target3"/>
    <dgm:cxn modelId="{3B475C81-3FD3-4DD2-86BA-6523A9B1F227}" srcId="{3A91191E-C3D2-4853-8554-47BE2A91FB06}" destId="{E4D357BB-B3B0-4467-96A1-CD85A7258810}" srcOrd="2" destOrd="0" parTransId="{50613E08-F6E2-4B12-8E34-B9D1BA198D62}" sibTransId="{604C4F40-386F-48DE-A31B-81A129B6F9A6}"/>
    <dgm:cxn modelId="{9290AB87-A982-4CA1-8FBC-162CB048FF92}" type="presOf" srcId="{E4D357BB-B3B0-4467-96A1-CD85A7258810}" destId="{060CB475-6E84-4F63-85E9-B87C45BA27DC}" srcOrd="0" destOrd="2" presId="urn:microsoft.com/office/officeart/2005/8/layout/target3"/>
    <dgm:cxn modelId="{E550BB8C-7113-4723-A26E-850FA4AEB757}" srcId="{CC04E36C-C017-4005-9149-1E3410A6BD9E}" destId="{CE6A4038-E415-49A5-B0F7-3DACA193383A}" srcOrd="1" destOrd="0" parTransId="{45F62B40-99D5-4020-9B82-C416DD330ED3}" sibTransId="{4F447894-9A48-40F0-8044-D65B2C7CE063}"/>
    <dgm:cxn modelId="{DE9DE78D-594C-4684-808D-F58ED9C71E0D}" type="presOf" srcId="{3A91191E-C3D2-4853-8554-47BE2A91FB06}" destId="{DF208EA5-1DDB-4E44-9A91-BB7368921758}" srcOrd="1" destOrd="0" presId="urn:microsoft.com/office/officeart/2005/8/layout/target3"/>
    <dgm:cxn modelId="{889FC2AB-A9E6-4D5C-81FE-F0C96AC0AEF5}" type="presOf" srcId="{CE6A4038-E415-49A5-B0F7-3DACA193383A}" destId="{2830AA45-BD6D-4073-B156-73C5DB83A2C7}" srcOrd="0" destOrd="1" presId="urn:microsoft.com/office/officeart/2005/8/layout/target3"/>
    <dgm:cxn modelId="{57B987BE-D268-44AC-A61F-FF9C22CB6EED}" type="presOf" srcId="{DE5B1D61-B09C-4FAB-9A45-C3B311819491}" destId="{2830AA45-BD6D-4073-B156-73C5DB83A2C7}" srcOrd="0" destOrd="0" presId="urn:microsoft.com/office/officeart/2005/8/layout/target3"/>
    <dgm:cxn modelId="{1F29F2C3-836B-48DD-8339-816747CA5732}" type="presOf" srcId="{CC04E36C-C017-4005-9149-1E3410A6BD9E}" destId="{D41481B7-FF3E-45CC-8D74-717332E6554A}" srcOrd="1" destOrd="0" presId="urn:microsoft.com/office/officeart/2005/8/layout/target3"/>
    <dgm:cxn modelId="{D9ADE5C4-8950-494F-B13D-905B1ABB792F}" srcId="{66079B55-6CB6-4D1E-BF5B-F81C80D5C645}" destId="{CC04E36C-C017-4005-9149-1E3410A6BD9E}" srcOrd="1" destOrd="0" parTransId="{430E57E6-F88D-47A6-8A3F-92AF3F977749}" sibTransId="{C4FAFB1B-B5F5-47F3-BEF7-8BAA7E8FBCDF}"/>
    <dgm:cxn modelId="{5164394D-553B-4AD4-AAF5-50A8EAE8A8DC}" type="presParOf" srcId="{94AE6DA2-44C5-41D0-A5DC-B697FBC7D441}" destId="{43F789B2-C9A0-4083-A69A-84C9A86C519E}" srcOrd="0" destOrd="0" presId="urn:microsoft.com/office/officeart/2005/8/layout/target3"/>
    <dgm:cxn modelId="{7F6E3375-8299-4F71-8E8F-C944B75CC7E4}" type="presParOf" srcId="{94AE6DA2-44C5-41D0-A5DC-B697FBC7D441}" destId="{A5E891DC-B62D-43C6-9A70-D7DDCA295F75}" srcOrd="1" destOrd="0" presId="urn:microsoft.com/office/officeart/2005/8/layout/target3"/>
    <dgm:cxn modelId="{9409AA0F-0A12-4BE6-900C-E0EB4DC79A14}" type="presParOf" srcId="{94AE6DA2-44C5-41D0-A5DC-B697FBC7D441}" destId="{E40CC520-BAA1-45ED-9114-1087CE66CA5B}" srcOrd="2" destOrd="0" presId="urn:microsoft.com/office/officeart/2005/8/layout/target3"/>
    <dgm:cxn modelId="{2F2981D0-0CBC-4025-9153-A9EF986DB724}" type="presParOf" srcId="{94AE6DA2-44C5-41D0-A5DC-B697FBC7D441}" destId="{5DA4D138-13B8-4D5D-AEDD-688C690AB717}" srcOrd="3" destOrd="0" presId="urn:microsoft.com/office/officeart/2005/8/layout/target3"/>
    <dgm:cxn modelId="{D4FFB0D7-1264-4448-BCE1-6D73C3D92AAD}" type="presParOf" srcId="{94AE6DA2-44C5-41D0-A5DC-B697FBC7D441}" destId="{E13150EF-DDDB-4282-9288-1AD170D5FF7A}" srcOrd="4" destOrd="0" presId="urn:microsoft.com/office/officeart/2005/8/layout/target3"/>
    <dgm:cxn modelId="{A73FE25B-749C-4EB5-B4F0-97DA07B669CC}" type="presParOf" srcId="{94AE6DA2-44C5-41D0-A5DC-B697FBC7D441}" destId="{11CAE042-EE9F-4BC0-9B82-986691C8B3E4}" srcOrd="5" destOrd="0" presId="urn:microsoft.com/office/officeart/2005/8/layout/target3"/>
    <dgm:cxn modelId="{8B69C267-0956-4365-B3C2-CC39CFA2F678}" type="presParOf" srcId="{94AE6DA2-44C5-41D0-A5DC-B697FBC7D441}" destId="{DF208EA5-1DDB-4E44-9A91-BB7368921758}" srcOrd="6" destOrd="0" presId="urn:microsoft.com/office/officeart/2005/8/layout/target3"/>
    <dgm:cxn modelId="{26D895E6-779D-4658-9F2A-2EAADDBD3E6F}" type="presParOf" srcId="{94AE6DA2-44C5-41D0-A5DC-B697FBC7D441}" destId="{060CB475-6E84-4F63-85E9-B87C45BA27DC}" srcOrd="7" destOrd="0" presId="urn:microsoft.com/office/officeart/2005/8/layout/target3"/>
    <dgm:cxn modelId="{F83C773B-1159-4E9A-8BB4-B1B7F707741E}" type="presParOf" srcId="{94AE6DA2-44C5-41D0-A5DC-B697FBC7D441}" destId="{D41481B7-FF3E-45CC-8D74-717332E6554A}" srcOrd="8" destOrd="0" presId="urn:microsoft.com/office/officeart/2005/8/layout/target3"/>
    <dgm:cxn modelId="{18595362-62DB-4EBE-A83A-C7A667BFABF6}" type="presParOf" srcId="{94AE6DA2-44C5-41D0-A5DC-B697FBC7D441}" destId="{2830AA45-BD6D-4073-B156-73C5DB83A2C7}" srcOrd="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789B2-C9A0-4083-A69A-84C9A86C519E}">
      <dsp:nvSpPr>
        <dsp:cNvPr id="0" name=""/>
        <dsp:cNvSpPr/>
      </dsp:nvSpPr>
      <dsp:spPr>
        <a:xfrm>
          <a:off x="0" y="270933"/>
          <a:ext cx="4876800" cy="487680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40CC520-BAA1-45ED-9114-1087CE66CA5B}">
      <dsp:nvSpPr>
        <dsp:cNvPr id="0" name=""/>
        <dsp:cNvSpPr/>
      </dsp:nvSpPr>
      <dsp:spPr>
        <a:xfrm>
          <a:off x="2438400" y="270933"/>
          <a:ext cx="5689599" cy="4876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 dirty="0"/>
            <a:t>Régiment</a:t>
          </a:r>
        </a:p>
      </dsp:txBody>
      <dsp:txXfrm>
        <a:off x="2438400" y="270933"/>
        <a:ext cx="2844799" cy="2316480"/>
      </dsp:txXfrm>
    </dsp:sp>
    <dsp:sp modelId="{E13150EF-DDDB-4282-9288-1AD170D5FF7A}">
      <dsp:nvSpPr>
        <dsp:cNvPr id="0" name=""/>
        <dsp:cNvSpPr/>
      </dsp:nvSpPr>
      <dsp:spPr>
        <a:xfrm>
          <a:off x="1280160" y="2587413"/>
          <a:ext cx="2316480" cy="231648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CAE042-EE9F-4BC0-9B82-986691C8B3E4}">
      <dsp:nvSpPr>
        <dsp:cNvPr id="0" name=""/>
        <dsp:cNvSpPr/>
      </dsp:nvSpPr>
      <dsp:spPr>
        <a:xfrm>
          <a:off x="2438400" y="2587413"/>
          <a:ext cx="5689599" cy="231648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 dirty="0"/>
            <a:t>Unités : IA</a:t>
          </a:r>
        </a:p>
      </dsp:txBody>
      <dsp:txXfrm>
        <a:off x="2438400" y="2587413"/>
        <a:ext cx="2844799" cy="2316480"/>
      </dsp:txXfrm>
    </dsp:sp>
    <dsp:sp modelId="{060CB475-6E84-4F63-85E9-B87C45BA27DC}">
      <dsp:nvSpPr>
        <dsp:cNvPr id="0" name=""/>
        <dsp:cNvSpPr/>
      </dsp:nvSpPr>
      <dsp:spPr>
        <a:xfrm>
          <a:off x="5283200" y="27093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Présélection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Sélection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Placement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Mouvement</a:t>
          </a:r>
        </a:p>
      </dsp:txBody>
      <dsp:txXfrm>
        <a:off x="5283200" y="270933"/>
        <a:ext cx="2844799" cy="2316480"/>
      </dsp:txXfrm>
    </dsp:sp>
    <dsp:sp modelId="{2830AA45-BD6D-4073-B156-73C5DB83A2C7}">
      <dsp:nvSpPr>
        <dsp:cNvPr id="0" name=""/>
        <dsp:cNvSpPr/>
      </dsp:nvSpPr>
      <dsp:spPr>
        <a:xfrm>
          <a:off x="5283200" y="2587413"/>
          <a:ext cx="2844799" cy="231648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Attaque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kern="1200" dirty="0"/>
            <a:t>Réarrangement</a:t>
          </a:r>
        </a:p>
      </dsp:txBody>
      <dsp:txXfrm>
        <a:off x="5283200" y="2587413"/>
        <a:ext cx="2844799" cy="2316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CC124-ABAF-4D40-8E0A-8CACF837F3EB}" type="datetimeFigureOut">
              <a:rPr lang="fr-CH" smtClean="0"/>
              <a:t>12.06.2022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F2160-74D9-4E88-A985-2F90DBBA1596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2476649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914F1-70FE-47AC-A640-1FCB090C1C29}" type="datetimeFigureOut">
              <a:rPr lang="fr-CH" smtClean="0"/>
              <a:t>12.06.2022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H" dirty="0"/>
              <a:t>Tower Defense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B48D1-39F2-4899-9032-5773EB337DA7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628381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64969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9295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0108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4007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303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7713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18848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11797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12375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3473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14951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7501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49284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78936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5426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4499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4706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CH"/>
              <a:t>Florian Duruz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A364F-776A-4279-BBAB-336C6B9E27FF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5978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269203"/>
            <a:ext cx="10353761" cy="821043"/>
          </a:xfrm>
        </p:spPr>
        <p:txBody>
          <a:bodyPr/>
          <a:lstStyle/>
          <a:p>
            <a:r>
              <a:rPr lang="fr-CH" dirty="0"/>
              <a:t>Castle </a:t>
            </a:r>
            <a:r>
              <a:rPr lang="fr-CH" dirty="0" err="1"/>
              <a:t>Defense</a:t>
            </a: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A364F-776A-4279-BBAB-336C6B9E27FF}" type="slidenum">
              <a:rPr lang="fr-CH" smtClean="0"/>
              <a:t>1</a:t>
            </a:fld>
            <a:endParaRPr lang="fr-CH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99" y="1595524"/>
            <a:ext cx="10583752" cy="4001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Sous-titre 2"/>
          <p:cNvSpPr txBox="1">
            <a:spLocks/>
          </p:cNvSpPr>
          <p:nvPr/>
        </p:nvSpPr>
        <p:spPr>
          <a:xfrm>
            <a:off x="4980501" y="1020467"/>
            <a:ext cx="2220346" cy="461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/>
              <a:t>Par Florian </a:t>
            </a:r>
            <a:r>
              <a:rPr lang="fr-CH" dirty="0" err="1"/>
              <a:t>Duruz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262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29531"/>
            <a:ext cx="10515600" cy="1325563"/>
          </a:xfrm>
        </p:spPr>
        <p:txBody>
          <a:bodyPr/>
          <a:lstStyle/>
          <a:p>
            <a:r>
              <a:rPr lang="fr-CH" b="1" dirty="0"/>
              <a:t>Recherche de Chemin: HPA*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55DCB66-F3F4-4A8D-81E4-F47FC3584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962" y="1290411"/>
            <a:ext cx="9792076" cy="5003643"/>
          </a:xfrm>
          <a:prstGeom prst="rect">
            <a:avLst/>
          </a:prstGeom>
        </p:spPr>
      </p:pic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9F53EE65-A218-96DF-96A4-EBBAAA1FED5B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A484AC90-1AEC-A654-7BC1-17E2B539E49E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11A3318D-1E96-8595-EC54-0FC6D6A668DD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08218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90115"/>
            <a:ext cx="10353761" cy="1326321"/>
          </a:xfrm>
        </p:spPr>
        <p:txBody>
          <a:bodyPr/>
          <a:lstStyle/>
          <a:p>
            <a:r>
              <a:rPr lang="fr-CH" b="1" dirty="0"/>
              <a:t>Problématique/ Enjeux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2690" y="1936819"/>
            <a:ext cx="5854290" cy="3695136"/>
          </a:xfrm>
        </p:spPr>
        <p:txBody>
          <a:bodyPr/>
          <a:lstStyle/>
          <a:p>
            <a:r>
              <a:rPr lang="fr-CH" dirty="0"/>
              <a:t>Apporter une optimisation via une abstraction</a:t>
            </a:r>
          </a:p>
          <a:p>
            <a:pPr lvl="1"/>
            <a:r>
              <a:rPr lang="fr-CH" dirty="0"/>
              <a:t>Chemin précalculés</a:t>
            </a:r>
          </a:p>
          <a:p>
            <a:r>
              <a:rPr lang="fr-CH" dirty="0"/>
              <a:t>Réduire la zone de calcul lors de changement</a:t>
            </a:r>
          </a:p>
          <a:p>
            <a:endParaRPr lang="fr-CH" dirty="0"/>
          </a:p>
          <a:p>
            <a:endParaRPr lang="fr-CH" dirty="0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0BD3D85C-A2D5-C655-5D0D-FF1D59BE6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844" y="1936819"/>
            <a:ext cx="5171556" cy="3323332"/>
          </a:xfrm>
          <a:prstGeom prst="rect">
            <a:avLst/>
          </a:prstGeom>
        </p:spPr>
      </p:pic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A6948BCA-072A-0FFB-5280-AED6CF94AC55}"/>
              </a:ext>
            </a:extLst>
          </p:cNvPr>
          <p:cNvSpPr txBox="1">
            <a:spLocks/>
          </p:cNvSpPr>
          <p:nvPr/>
        </p:nvSpPr>
        <p:spPr>
          <a:xfrm>
            <a:off x="6316980" y="5260151"/>
            <a:ext cx="531875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/>
              <a:t>Source : https://www.jdxdev.com/blog/2020/05/03/flowfields/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fr-CH" dirty="0"/>
          </a:p>
        </p:txBody>
      </p:sp>
      <p:sp>
        <p:nvSpPr>
          <p:cNvPr id="22" name="Espace réservé de la date 3">
            <a:extLst>
              <a:ext uri="{FF2B5EF4-FFF2-40B4-BE49-F238E27FC236}">
                <a16:creationId xmlns:a16="http://schemas.microsoft.com/office/drawing/2014/main" id="{7B57AC6A-E224-5C99-7DE6-0FF08B4AAD12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3" name="Espace réservé du pied de page 4">
            <a:extLst>
              <a:ext uri="{FF2B5EF4-FFF2-40B4-BE49-F238E27FC236}">
                <a16:creationId xmlns:a16="http://schemas.microsoft.com/office/drawing/2014/main" id="{AB8467FC-CF15-E8D7-88DF-69CF8DCB9844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4" name="Espace réservé du numéro de diapositive 5">
            <a:extLst>
              <a:ext uri="{FF2B5EF4-FFF2-40B4-BE49-F238E27FC236}">
                <a16:creationId xmlns:a16="http://schemas.microsoft.com/office/drawing/2014/main" id="{090D9B09-6FC0-725A-36F1-F0F63358473D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8903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F04DC78-9A3B-B23E-4363-6376C0B5F0F6}"/>
              </a:ext>
            </a:extLst>
          </p:cNvPr>
          <p:cNvSpPr/>
          <p:nvPr/>
        </p:nvSpPr>
        <p:spPr>
          <a:xfrm>
            <a:off x="9189536" y="2620369"/>
            <a:ext cx="2144422" cy="53571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11C9E9-E357-18BB-09DA-C1FAA172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1433" y="6326827"/>
            <a:ext cx="2743200" cy="365125"/>
          </a:xfrm>
        </p:spPr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297F13-EF19-3132-99B6-B8CA2C623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6491" y="6326827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4220A7-0C51-8009-18E5-9E4052F4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6708" y="6326827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12</a:t>
            </a:fld>
            <a:endParaRPr lang="fr-CH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9509870D-EB17-DEBE-2AAD-D2F361173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30180"/>
              </p:ext>
            </p:extLst>
          </p:nvPr>
        </p:nvGraphicFramePr>
        <p:xfrm>
          <a:off x="856491" y="1527422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8" name="Ellipse 7">
            <a:extLst>
              <a:ext uri="{FF2B5EF4-FFF2-40B4-BE49-F238E27FC236}">
                <a16:creationId xmlns:a16="http://schemas.microsoft.com/office/drawing/2014/main" id="{6E3DAE1C-6C4D-AC8B-1A95-8A765314AAE6}"/>
              </a:ext>
            </a:extLst>
          </p:cNvPr>
          <p:cNvSpPr/>
          <p:nvPr/>
        </p:nvSpPr>
        <p:spPr>
          <a:xfrm>
            <a:off x="891800" y="5388135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3509743-95F0-584F-A344-4FB9504011B6}"/>
              </a:ext>
            </a:extLst>
          </p:cNvPr>
          <p:cNvSpPr/>
          <p:nvPr/>
        </p:nvSpPr>
        <p:spPr>
          <a:xfrm>
            <a:off x="4667681" y="1562212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22B3F120-5339-9E7D-1FAB-475A48838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384012"/>
              </p:ext>
            </p:extLst>
          </p:nvPr>
        </p:nvGraphicFramePr>
        <p:xfrm>
          <a:off x="7037410" y="1527422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12" name="Ellipse 11">
            <a:extLst>
              <a:ext uri="{FF2B5EF4-FFF2-40B4-BE49-F238E27FC236}">
                <a16:creationId xmlns:a16="http://schemas.microsoft.com/office/drawing/2014/main" id="{394A51B5-316D-97E6-2180-7CCB598D0A21}"/>
              </a:ext>
            </a:extLst>
          </p:cNvPr>
          <p:cNvSpPr/>
          <p:nvPr/>
        </p:nvSpPr>
        <p:spPr>
          <a:xfrm>
            <a:off x="7072719" y="5388135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82C910B-CD33-F683-36BE-E7900377B26D}"/>
              </a:ext>
            </a:extLst>
          </p:cNvPr>
          <p:cNvSpPr/>
          <p:nvPr/>
        </p:nvSpPr>
        <p:spPr>
          <a:xfrm>
            <a:off x="10848600" y="1562212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06C8608E-DF4F-8D10-ADB1-60B5FAE472D3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8928937" y="1781942"/>
            <a:ext cx="1919663" cy="1109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1E74FBEE-064C-2C37-50F8-3BE591677C71}"/>
              </a:ext>
            </a:extLst>
          </p:cNvPr>
          <p:cNvGrpSpPr/>
          <p:nvPr/>
        </p:nvGrpSpPr>
        <p:grpSpPr>
          <a:xfrm>
            <a:off x="1124738" y="4000886"/>
            <a:ext cx="1059566" cy="1426873"/>
            <a:chOff x="905985" y="3429000"/>
            <a:chExt cx="1095598" cy="1426873"/>
          </a:xfrm>
        </p:grpSpPr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5C14BBF5-74CD-C0D5-4BA9-81ECA5FA485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19256" y="4423169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 : en angle 26">
              <a:extLst>
                <a:ext uri="{FF2B5EF4-FFF2-40B4-BE49-F238E27FC236}">
                  <a16:creationId xmlns:a16="http://schemas.microsoft.com/office/drawing/2014/main" id="{10269174-D998-5183-7F49-D47BEAE350C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152C1297-51DA-FF44-2278-DAE750EEAC92}"/>
              </a:ext>
            </a:extLst>
          </p:cNvPr>
          <p:cNvGrpSpPr/>
          <p:nvPr/>
        </p:nvGrpSpPr>
        <p:grpSpPr>
          <a:xfrm>
            <a:off x="2178840" y="2871602"/>
            <a:ext cx="1091511" cy="1426874"/>
            <a:chOff x="909445" y="3429000"/>
            <a:chExt cx="1092138" cy="1426874"/>
          </a:xfrm>
        </p:grpSpPr>
        <p:cxnSp>
          <p:nvCxnSpPr>
            <p:cNvPr id="42" name="Connecteur : en angle 41">
              <a:extLst>
                <a:ext uri="{FF2B5EF4-FFF2-40B4-BE49-F238E27FC236}">
                  <a16:creationId xmlns:a16="http://schemas.microsoft.com/office/drawing/2014/main" id="{7F3B4758-F541-B8B7-A528-E2EE34430CF0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cteur : en angle 42">
              <a:extLst>
                <a:ext uri="{FF2B5EF4-FFF2-40B4-BE49-F238E27FC236}">
                  <a16:creationId xmlns:a16="http://schemas.microsoft.com/office/drawing/2014/main" id="{D48A9711-6F84-3E77-87DB-9930BFD3DEC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B6CBA64B-AE43-E756-425B-D4EE1C6EA6CA}"/>
              </a:ext>
            </a:extLst>
          </p:cNvPr>
          <p:cNvGrpSpPr/>
          <p:nvPr/>
        </p:nvGrpSpPr>
        <p:grpSpPr>
          <a:xfrm>
            <a:off x="3270978" y="1781942"/>
            <a:ext cx="1066334" cy="1426874"/>
            <a:chOff x="909445" y="3429000"/>
            <a:chExt cx="1092138" cy="1426874"/>
          </a:xfrm>
        </p:grpSpPr>
        <p:cxnSp>
          <p:nvCxnSpPr>
            <p:cNvPr id="45" name="Connecteur : en angle 44">
              <a:extLst>
                <a:ext uri="{FF2B5EF4-FFF2-40B4-BE49-F238E27FC236}">
                  <a16:creationId xmlns:a16="http://schemas.microsoft.com/office/drawing/2014/main" id="{8D07488A-4529-7631-113D-F4AC74EBD49D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eur : en angle 45">
              <a:extLst>
                <a:ext uri="{FF2B5EF4-FFF2-40B4-BE49-F238E27FC236}">
                  <a16:creationId xmlns:a16="http://schemas.microsoft.com/office/drawing/2014/main" id="{9A493556-E327-501C-93EF-FD0148EC029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BACF696D-65F5-5BE3-DC89-B5D1D2A75984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4309177" y="1787486"/>
            <a:ext cx="358504" cy="554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6C2F6301-A690-9E8C-3D54-10DF7973A680}"/>
              </a:ext>
            </a:extLst>
          </p:cNvPr>
          <p:cNvGrpSpPr/>
          <p:nvPr/>
        </p:nvGrpSpPr>
        <p:grpSpPr>
          <a:xfrm>
            <a:off x="7303538" y="4000886"/>
            <a:ext cx="1113838" cy="1426874"/>
            <a:chOff x="909445" y="3429000"/>
            <a:chExt cx="1092138" cy="1426874"/>
          </a:xfrm>
        </p:grpSpPr>
        <p:cxnSp>
          <p:nvCxnSpPr>
            <p:cNvPr id="50" name="Connecteur : en angle 49">
              <a:extLst>
                <a:ext uri="{FF2B5EF4-FFF2-40B4-BE49-F238E27FC236}">
                  <a16:creationId xmlns:a16="http://schemas.microsoft.com/office/drawing/2014/main" id="{ABCCF93E-5B43-27B1-AF7E-A6D3768D97B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022716" y="4423170"/>
              <a:ext cx="319433" cy="545975"/>
            </a:xfrm>
            <a:prstGeom prst="bentConnector2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 : en angle 50">
              <a:extLst>
                <a:ext uri="{FF2B5EF4-FFF2-40B4-BE49-F238E27FC236}">
                  <a16:creationId xmlns:a16="http://schemas.microsoft.com/office/drawing/2014/main" id="{91CE32AE-0352-80AC-681A-119BBD0669E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9380" y="3706465"/>
              <a:ext cx="1129668" cy="57473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2764E30D-34AD-B087-49D2-21F05DF1EE2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521669" y="3842770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 : en angle 55">
            <a:extLst>
              <a:ext uri="{FF2B5EF4-FFF2-40B4-BE49-F238E27FC236}">
                <a16:creationId xmlns:a16="http://schemas.microsoft.com/office/drawing/2014/main" id="{71060DAA-B55E-2707-E4B0-713A1212368F}"/>
              </a:ext>
            </a:extLst>
          </p:cNvPr>
          <p:cNvCxnSpPr>
            <a:cxnSpLocks/>
          </p:cNvCxnSpPr>
          <p:nvPr/>
        </p:nvCxnSpPr>
        <p:spPr>
          <a:xfrm rot="16200000" flipV="1">
            <a:off x="7819353" y="2864857"/>
            <a:ext cx="2219171" cy="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re 1">
            <a:extLst>
              <a:ext uri="{FF2B5EF4-FFF2-40B4-BE49-F238E27FC236}">
                <a16:creationId xmlns:a16="http://schemas.microsoft.com/office/drawing/2014/main" id="{B25D9F67-F7E9-0778-AEAA-561282D8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39" y="127562"/>
            <a:ext cx="10918541" cy="1326321"/>
          </a:xfrm>
        </p:spPr>
        <p:txBody>
          <a:bodyPr/>
          <a:lstStyle/>
          <a:p>
            <a:r>
              <a:rPr lang="fr-CH" b="1" dirty="0"/>
              <a:t>Changement : Algorithme classique(A*)</a:t>
            </a:r>
          </a:p>
        </p:txBody>
      </p:sp>
    </p:spTree>
    <p:extLst>
      <p:ext uri="{BB962C8B-B14F-4D97-AF65-F5344CB8AC3E}">
        <p14:creationId xmlns:p14="http://schemas.microsoft.com/office/powerpoint/2010/main" val="2774245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90A419D2-E8AC-C828-3199-CFA39BEBAF7E}"/>
              </a:ext>
            </a:extLst>
          </p:cNvPr>
          <p:cNvSpPr/>
          <p:nvPr/>
        </p:nvSpPr>
        <p:spPr>
          <a:xfrm>
            <a:off x="9666014" y="1607852"/>
            <a:ext cx="538477" cy="16154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8" name="Tableau 47">
            <a:extLst>
              <a:ext uri="{FF2B5EF4-FFF2-40B4-BE49-F238E27FC236}">
                <a16:creationId xmlns:a16="http://schemas.microsoft.com/office/drawing/2014/main" id="{BA96A57C-C562-4F33-737B-855BAEBB9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552458"/>
              </p:ext>
            </p:extLst>
          </p:nvPr>
        </p:nvGraphicFramePr>
        <p:xfrm>
          <a:off x="6979209" y="1592329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0BD345C6-C1D2-90D5-CCDD-0832FDAF2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507318"/>
              </p:ext>
            </p:extLst>
          </p:nvPr>
        </p:nvGraphicFramePr>
        <p:xfrm>
          <a:off x="863536" y="1602485"/>
          <a:ext cx="4297176" cy="4366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7147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537147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545848"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900" dirty="0"/>
                    </a:p>
                  </a:txBody>
                  <a:tcPr marL="136435" marR="136435" marT="68217" marB="68217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9" name="Ellipse 8">
            <a:extLst>
              <a:ext uri="{FF2B5EF4-FFF2-40B4-BE49-F238E27FC236}">
                <a16:creationId xmlns:a16="http://schemas.microsoft.com/office/drawing/2014/main" id="{DF1E5E02-3BAB-0432-4BD7-5C3728EE3A1F}"/>
              </a:ext>
            </a:extLst>
          </p:cNvPr>
          <p:cNvSpPr/>
          <p:nvPr/>
        </p:nvSpPr>
        <p:spPr>
          <a:xfrm>
            <a:off x="898845" y="5463198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C24E523-924F-8228-637C-AD91C0E91E0D}"/>
              </a:ext>
            </a:extLst>
          </p:cNvPr>
          <p:cNvSpPr/>
          <p:nvPr/>
        </p:nvSpPr>
        <p:spPr>
          <a:xfrm>
            <a:off x="4674726" y="1637275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18" name="Connecteur : en angle 17">
            <a:extLst>
              <a:ext uri="{FF2B5EF4-FFF2-40B4-BE49-F238E27FC236}">
                <a16:creationId xmlns:a16="http://schemas.microsoft.com/office/drawing/2014/main" id="{1C41F7C3-95E1-2532-985F-042E83523DFA}"/>
              </a:ext>
            </a:extLst>
          </p:cNvPr>
          <p:cNvCxnSpPr>
            <a:cxnSpLocks/>
            <a:stCxn id="9" idx="0"/>
          </p:cNvCxnSpPr>
          <p:nvPr/>
        </p:nvCxnSpPr>
        <p:spPr>
          <a:xfrm rot="5400000" flipH="1" flipV="1">
            <a:off x="1233958" y="5039473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 : en angle 20">
            <a:extLst>
              <a:ext uri="{FF2B5EF4-FFF2-40B4-BE49-F238E27FC236}">
                <a16:creationId xmlns:a16="http://schemas.microsoft.com/office/drawing/2014/main" id="{45B33BC1-1390-CA4E-2F32-CB84044AC7B6}"/>
              </a:ext>
            </a:extLst>
          </p:cNvPr>
          <p:cNvCxnSpPr>
            <a:cxnSpLocks/>
          </p:cNvCxnSpPr>
          <p:nvPr/>
        </p:nvCxnSpPr>
        <p:spPr>
          <a:xfrm flipV="1">
            <a:off x="3291944" y="1862549"/>
            <a:ext cx="1037200" cy="57200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 : en angle 21">
            <a:extLst>
              <a:ext uri="{FF2B5EF4-FFF2-40B4-BE49-F238E27FC236}">
                <a16:creationId xmlns:a16="http://schemas.microsoft.com/office/drawing/2014/main" id="{F4B4B5E7-9179-CE69-48D0-55140931AA1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3975" y="2964988"/>
            <a:ext cx="1121036" cy="2356"/>
          </a:xfrm>
          <a:prstGeom prst="bentConnector3">
            <a:avLst>
              <a:gd name="adj1" fmla="val 50000"/>
            </a:avLst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CCD1804E-F9DF-A3C4-363F-5C0C0B75473B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4316222" y="1862549"/>
            <a:ext cx="358504" cy="5546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Cadre 26">
            <a:extLst>
              <a:ext uri="{FF2B5EF4-FFF2-40B4-BE49-F238E27FC236}">
                <a16:creationId xmlns:a16="http://schemas.microsoft.com/office/drawing/2014/main" id="{3D02714C-8AF2-CD2F-807C-4EC1A4B91C6F}"/>
              </a:ext>
            </a:extLst>
          </p:cNvPr>
          <p:cNvSpPr/>
          <p:nvPr/>
        </p:nvSpPr>
        <p:spPr>
          <a:xfrm>
            <a:off x="856491" y="3777245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Cadre 27">
            <a:extLst>
              <a:ext uri="{FF2B5EF4-FFF2-40B4-BE49-F238E27FC236}">
                <a16:creationId xmlns:a16="http://schemas.microsoft.com/office/drawing/2014/main" id="{2FC74AAA-AEE2-4B6C-9F9D-D608CD9E1F71}"/>
              </a:ext>
            </a:extLst>
          </p:cNvPr>
          <p:cNvSpPr/>
          <p:nvPr/>
        </p:nvSpPr>
        <p:spPr>
          <a:xfrm>
            <a:off x="2996023" y="3777245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9" name="Cadre 28">
            <a:extLst>
              <a:ext uri="{FF2B5EF4-FFF2-40B4-BE49-F238E27FC236}">
                <a16:creationId xmlns:a16="http://schemas.microsoft.com/office/drawing/2014/main" id="{9670107B-C7F5-BD31-7F5E-A54430DD8926}"/>
              </a:ext>
            </a:extLst>
          </p:cNvPr>
          <p:cNvSpPr/>
          <p:nvPr/>
        </p:nvSpPr>
        <p:spPr>
          <a:xfrm>
            <a:off x="856491" y="159889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0" name="Cadre 29">
            <a:extLst>
              <a:ext uri="{FF2B5EF4-FFF2-40B4-BE49-F238E27FC236}">
                <a16:creationId xmlns:a16="http://schemas.microsoft.com/office/drawing/2014/main" id="{CD72F2A1-602F-BD67-6D71-08A5742DC953}"/>
              </a:ext>
            </a:extLst>
          </p:cNvPr>
          <p:cNvSpPr/>
          <p:nvPr/>
        </p:nvSpPr>
        <p:spPr>
          <a:xfrm>
            <a:off x="2996023" y="159889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A62420-1A41-C485-62F3-3E76C942B5A3}"/>
              </a:ext>
            </a:extLst>
          </p:cNvPr>
          <p:cNvSpPr/>
          <p:nvPr/>
        </p:nvSpPr>
        <p:spPr>
          <a:xfrm>
            <a:off x="1360484" y="3520414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5FE595B-8190-5237-7ED5-BEB36914C5D5}"/>
              </a:ext>
            </a:extLst>
          </p:cNvPr>
          <p:cNvSpPr/>
          <p:nvPr/>
        </p:nvSpPr>
        <p:spPr>
          <a:xfrm>
            <a:off x="2674988" y="2219920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D121C2-9972-3E83-D4D2-4DB60EA79946}"/>
              </a:ext>
            </a:extLst>
          </p:cNvPr>
          <p:cNvSpPr/>
          <p:nvPr/>
        </p:nvSpPr>
        <p:spPr>
          <a:xfrm>
            <a:off x="2672453" y="4933901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FF43F7B-F34E-1607-6BEF-AEB3EC0151D4}"/>
              </a:ext>
            </a:extLst>
          </p:cNvPr>
          <p:cNvSpPr/>
          <p:nvPr/>
        </p:nvSpPr>
        <p:spPr>
          <a:xfrm>
            <a:off x="4020686" y="3520413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74E6F63E-E00E-C4A5-37E8-F3CD80CBC180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1677997" y="3949675"/>
            <a:ext cx="2085" cy="122203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BDFE783F-F865-36F7-0125-543CCFB8205D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700371" y="2434551"/>
            <a:ext cx="9746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9" name="Ellipse 48">
            <a:extLst>
              <a:ext uri="{FF2B5EF4-FFF2-40B4-BE49-F238E27FC236}">
                <a16:creationId xmlns:a16="http://schemas.microsoft.com/office/drawing/2014/main" id="{849E04A8-D8FD-80C5-F3E0-F6FEB9C1A1D8}"/>
              </a:ext>
            </a:extLst>
          </p:cNvPr>
          <p:cNvSpPr/>
          <p:nvPr/>
        </p:nvSpPr>
        <p:spPr>
          <a:xfrm>
            <a:off x="7014518" y="545304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S</a:t>
            </a:r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A38A44AF-4A61-D499-BC44-D2CAA3DDC18D}"/>
              </a:ext>
            </a:extLst>
          </p:cNvPr>
          <p:cNvSpPr/>
          <p:nvPr/>
        </p:nvSpPr>
        <p:spPr>
          <a:xfrm>
            <a:off x="10790399" y="1627119"/>
            <a:ext cx="461639" cy="46163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</a:t>
            </a:r>
          </a:p>
        </p:txBody>
      </p: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F203185B-DE2B-054F-8D84-71AA6D897BDA}"/>
              </a:ext>
            </a:extLst>
          </p:cNvPr>
          <p:cNvCxnSpPr>
            <a:cxnSpLocks/>
            <a:stCxn id="62" idx="0"/>
          </p:cNvCxnSpPr>
          <p:nvPr/>
        </p:nvCxnSpPr>
        <p:spPr>
          <a:xfrm rot="16200000" flipV="1">
            <a:off x="9620413" y="2676798"/>
            <a:ext cx="1657865" cy="9054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1CC120D7-80BB-879C-D30D-20AEAF95AE36}"/>
              </a:ext>
            </a:extLst>
          </p:cNvPr>
          <p:cNvCxnSpPr>
            <a:cxnSpLocks/>
            <a:endCxn id="50" idx="2"/>
          </p:cNvCxnSpPr>
          <p:nvPr/>
        </p:nvCxnSpPr>
        <p:spPr>
          <a:xfrm>
            <a:off x="10414635" y="1852392"/>
            <a:ext cx="375764" cy="5547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5" name="Cadre 54">
            <a:extLst>
              <a:ext uri="{FF2B5EF4-FFF2-40B4-BE49-F238E27FC236}">
                <a16:creationId xmlns:a16="http://schemas.microsoft.com/office/drawing/2014/main" id="{152A81E3-4337-BD07-95B5-7C266DF86197}"/>
              </a:ext>
            </a:extLst>
          </p:cNvPr>
          <p:cNvSpPr/>
          <p:nvPr/>
        </p:nvSpPr>
        <p:spPr>
          <a:xfrm>
            <a:off x="6972164" y="3767089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6" name="Cadre 55">
            <a:extLst>
              <a:ext uri="{FF2B5EF4-FFF2-40B4-BE49-F238E27FC236}">
                <a16:creationId xmlns:a16="http://schemas.microsoft.com/office/drawing/2014/main" id="{07549364-FBD9-9841-62E6-A5215A029F96}"/>
              </a:ext>
            </a:extLst>
          </p:cNvPr>
          <p:cNvSpPr/>
          <p:nvPr/>
        </p:nvSpPr>
        <p:spPr>
          <a:xfrm>
            <a:off x="9111696" y="3767089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7" name="Cadre 56">
            <a:extLst>
              <a:ext uri="{FF2B5EF4-FFF2-40B4-BE49-F238E27FC236}">
                <a16:creationId xmlns:a16="http://schemas.microsoft.com/office/drawing/2014/main" id="{BB819510-C18B-EECA-6676-C22E2506138D}"/>
              </a:ext>
            </a:extLst>
          </p:cNvPr>
          <p:cNvSpPr/>
          <p:nvPr/>
        </p:nvSpPr>
        <p:spPr>
          <a:xfrm>
            <a:off x="6972164" y="1588736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8" name="Cadre 57">
            <a:extLst>
              <a:ext uri="{FF2B5EF4-FFF2-40B4-BE49-F238E27FC236}">
                <a16:creationId xmlns:a16="http://schemas.microsoft.com/office/drawing/2014/main" id="{DAEEE905-56E3-463D-F05C-A62EED34BB29}"/>
              </a:ext>
            </a:extLst>
          </p:cNvPr>
          <p:cNvSpPr/>
          <p:nvPr/>
        </p:nvSpPr>
        <p:spPr>
          <a:xfrm>
            <a:off x="9111696" y="1588736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5932EB2-06ED-8C5A-563B-7B2523B20FB1}"/>
              </a:ext>
            </a:extLst>
          </p:cNvPr>
          <p:cNvSpPr/>
          <p:nvPr/>
        </p:nvSpPr>
        <p:spPr>
          <a:xfrm>
            <a:off x="7476157" y="3510258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A2D5853-6318-4BA6-B998-470D6D40F831}"/>
              </a:ext>
            </a:extLst>
          </p:cNvPr>
          <p:cNvSpPr/>
          <p:nvPr/>
        </p:nvSpPr>
        <p:spPr>
          <a:xfrm>
            <a:off x="8790661" y="2209764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4883B7E-FDA4-53F4-61BB-9B8E8552806F}"/>
              </a:ext>
            </a:extLst>
          </p:cNvPr>
          <p:cNvSpPr/>
          <p:nvPr/>
        </p:nvSpPr>
        <p:spPr>
          <a:xfrm>
            <a:off x="8788126" y="4923745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BD90CCD-F116-EC7C-88B4-EC1C2E304B64}"/>
              </a:ext>
            </a:extLst>
          </p:cNvPr>
          <p:cNvSpPr/>
          <p:nvPr/>
        </p:nvSpPr>
        <p:spPr>
          <a:xfrm>
            <a:off x="10136359" y="3510257"/>
            <a:ext cx="635026" cy="4292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Espace réservé de la date 3">
            <a:extLst>
              <a:ext uri="{FF2B5EF4-FFF2-40B4-BE49-F238E27FC236}">
                <a16:creationId xmlns:a16="http://schemas.microsoft.com/office/drawing/2014/main" id="{D0610349-8799-DD8C-B190-E1A2B1320A5C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68" name="Espace réservé du pied de page 4">
            <a:extLst>
              <a:ext uri="{FF2B5EF4-FFF2-40B4-BE49-F238E27FC236}">
                <a16:creationId xmlns:a16="http://schemas.microsoft.com/office/drawing/2014/main" id="{F34F85FB-64B9-7F6E-DE1F-2B91BB84169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69" name="Espace réservé du numéro de diapositive 5">
            <a:extLst>
              <a:ext uri="{FF2B5EF4-FFF2-40B4-BE49-F238E27FC236}">
                <a16:creationId xmlns:a16="http://schemas.microsoft.com/office/drawing/2014/main" id="{7F3F6299-AE3E-5327-27A1-C8A0C4ADE05C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13</a:t>
            </a:fld>
            <a:endParaRPr lang="fr-CH"/>
          </a:p>
        </p:txBody>
      </p:sp>
      <p:cxnSp>
        <p:nvCxnSpPr>
          <p:cNvPr id="84" name="Connecteur : en angle 83">
            <a:extLst>
              <a:ext uri="{FF2B5EF4-FFF2-40B4-BE49-F238E27FC236}">
                <a16:creationId xmlns:a16="http://schemas.microsoft.com/office/drawing/2014/main" id="{4D7C6FBD-FA95-E817-C88F-18D168DE6F66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06962" y="2936084"/>
            <a:ext cx="1121036" cy="2356"/>
          </a:xfrm>
          <a:prstGeom prst="bentConnector3">
            <a:avLst>
              <a:gd name="adj1" fmla="val 50000"/>
            </a:avLst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0EB473DA-9DDE-0E87-528D-EFE7055E5F7C}"/>
              </a:ext>
            </a:extLst>
          </p:cNvPr>
          <p:cNvCxnSpPr>
            <a:cxnSpLocks/>
          </p:cNvCxnSpPr>
          <p:nvPr/>
        </p:nvCxnSpPr>
        <p:spPr>
          <a:xfrm>
            <a:off x="7773358" y="2405647"/>
            <a:ext cx="9746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6" name="Connecteur : en angle 85">
            <a:extLst>
              <a:ext uri="{FF2B5EF4-FFF2-40B4-BE49-F238E27FC236}">
                <a16:creationId xmlns:a16="http://schemas.microsoft.com/office/drawing/2014/main" id="{0103E046-0732-CDB2-1C11-56463779425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4645" y="5027674"/>
            <a:ext cx="319433" cy="528019"/>
          </a:xfrm>
          <a:prstGeom prst="bentConnector2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6CFFCE47-66DE-C33D-AFD8-BF3C1368E8FD}"/>
              </a:ext>
            </a:extLst>
          </p:cNvPr>
          <p:cNvCxnSpPr>
            <a:cxnSpLocks/>
          </p:cNvCxnSpPr>
          <p:nvPr/>
        </p:nvCxnSpPr>
        <p:spPr>
          <a:xfrm flipH="1" flipV="1">
            <a:off x="7798684" y="3937876"/>
            <a:ext cx="2085" cy="122203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Connecteur : en angle 87">
            <a:extLst>
              <a:ext uri="{FF2B5EF4-FFF2-40B4-BE49-F238E27FC236}">
                <a16:creationId xmlns:a16="http://schemas.microsoft.com/office/drawing/2014/main" id="{E7F26246-CE2D-1CCB-5EC3-8DB6DC640818}"/>
              </a:ext>
            </a:extLst>
          </p:cNvPr>
          <p:cNvCxnSpPr>
            <a:cxnSpLocks/>
          </p:cNvCxnSpPr>
          <p:nvPr/>
        </p:nvCxnSpPr>
        <p:spPr>
          <a:xfrm rot="10800000">
            <a:off x="9405603" y="3497781"/>
            <a:ext cx="1046555" cy="1"/>
          </a:xfrm>
          <a:prstGeom prst="bentConnector3">
            <a:avLst>
              <a:gd name="adj1" fmla="val 50000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 : en angle 90">
            <a:extLst>
              <a:ext uri="{FF2B5EF4-FFF2-40B4-BE49-F238E27FC236}">
                <a16:creationId xmlns:a16="http://schemas.microsoft.com/office/drawing/2014/main" id="{CFDF8A2F-D598-6D54-C4E6-F1C030623CE0}"/>
              </a:ext>
            </a:extLst>
          </p:cNvPr>
          <p:cNvCxnSpPr>
            <a:cxnSpLocks/>
            <a:stCxn id="60" idx="3"/>
          </p:cNvCxnSpPr>
          <p:nvPr/>
        </p:nvCxnSpPr>
        <p:spPr>
          <a:xfrm flipH="1">
            <a:off x="9423154" y="2424395"/>
            <a:ext cx="2533" cy="1078464"/>
          </a:xfrm>
          <a:prstGeom prst="bentConnector4">
            <a:avLst>
              <a:gd name="adj1" fmla="val 120332"/>
              <a:gd name="adj2" fmla="val 5995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itre 1">
            <a:extLst>
              <a:ext uri="{FF2B5EF4-FFF2-40B4-BE49-F238E27FC236}">
                <a16:creationId xmlns:a16="http://schemas.microsoft.com/office/drawing/2014/main" id="{92DE8733-DB82-7461-F558-C785CE5BA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0115"/>
            <a:ext cx="10353761" cy="1326321"/>
          </a:xfrm>
        </p:spPr>
        <p:txBody>
          <a:bodyPr/>
          <a:lstStyle/>
          <a:p>
            <a:r>
              <a:rPr lang="fr-CH" b="1" dirty="0"/>
              <a:t>Changement : HPA* </a:t>
            </a:r>
          </a:p>
        </p:txBody>
      </p:sp>
    </p:spTree>
    <p:extLst>
      <p:ext uri="{BB962C8B-B14F-4D97-AF65-F5344CB8AC3E}">
        <p14:creationId xmlns:p14="http://schemas.microsoft.com/office/powerpoint/2010/main" val="2652871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Porte : Difficultés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9AF2050-7081-47A2-906F-A99E4EB49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4" y="1863439"/>
            <a:ext cx="6233160" cy="313112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1DB63BA-F1F2-0E67-2A9E-9E53320BF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5406" y="2481261"/>
            <a:ext cx="3352800" cy="18954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51D5500-5D34-7C7D-6862-E597FD606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95" y="1863439"/>
            <a:ext cx="6233160" cy="3135877"/>
          </a:xfrm>
          <a:prstGeom prst="rect">
            <a:avLst/>
          </a:prstGeom>
        </p:spPr>
      </p:pic>
      <p:grpSp>
        <p:nvGrpSpPr>
          <p:cNvPr id="19" name="Groupe 18">
            <a:extLst>
              <a:ext uri="{FF2B5EF4-FFF2-40B4-BE49-F238E27FC236}">
                <a16:creationId xmlns:a16="http://schemas.microsoft.com/office/drawing/2014/main" id="{C5ED0CF2-8FC9-4D77-0510-A33C56B08640}"/>
              </a:ext>
            </a:extLst>
          </p:cNvPr>
          <p:cNvGrpSpPr/>
          <p:nvPr/>
        </p:nvGrpSpPr>
        <p:grpSpPr>
          <a:xfrm>
            <a:off x="913793" y="1863439"/>
            <a:ext cx="6233161" cy="3131121"/>
            <a:chOff x="913793" y="1863439"/>
            <a:chExt cx="6233161" cy="3131121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FD12BCD6-9492-D1DB-1A93-6B5F58ADD2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793" y="1863439"/>
              <a:ext cx="3124871" cy="3131121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D39BD018-3E88-2A39-9FD4-5A4BC636D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22083" y="1863439"/>
              <a:ext cx="3124871" cy="3131121"/>
            </a:xfrm>
            <a:prstGeom prst="rect">
              <a:avLst/>
            </a:prstGeom>
          </p:spPr>
        </p:pic>
      </p:grpSp>
      <p:sp>
        <p:nvSpPr>
          <p:cNvPr id="23" name="Espace réservé de la date 3">
            <a:extLst>
              <a:ext uri="{FF2B5EF4-FFF2-40B4-BE49-F238E27FC236}">
                <a16:creationId xmlns:a16="http://schemas.microsoft.com/office/drawing/2014/main" id="{E9DDBB5B-3890-BF52-2CC6-55B709B38FE1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4" name="Espace réservé du pied de page 4">
            <a:extLst>
              <a:ext uri="{FF2B5EF4-FFF2-40B4-BE49-F238E27FC236}">
                <a16:creationId xmlns:a16="http://schemas.microsoft.com/office/drawing/2014/main" id="{25EDD988-4D80-9FED-3C6A-C2047CAEFD3F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CDB90FEA-1F5F-A50F-4FA8-7EFEC4AAF967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14</a:t>
            </a:fld>
            <a:endParaRPr lang="fr-CH"/>
          </a:p>
        </p:txBody>
      </p:sp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F08CDFE6-5EC8-8849-5353-4B23772D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2458" y="1737723"/>
            <a:ext cx="3865942" cy="597899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fr-CH" sz="2800" dirty="0"/>
              <a:t> Algorithme de Dijkstra 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594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3F200377-1F88-1612-4C8E-EA5BC1759A92}"/>
              </a:ext>
            </a:extLst>
          </p:cNvPr>
          <p:cNvSpPr>
            <a:spLocks/>
          </p:cNvSpPr>
          <p:nvPr/>
        </p:nvSpPr>
        <p:spPr>
          <a:xfrm>
            <a:off x="3018205" y="2902902"/>
            <a:ext cx="260600" cy="7941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FD54C88-FAFB-9F3D-E057-D5CF763B5A98}"/>
              </a:ext>
            </a:extLst>
          </p:cNvPr>
          <p:cNvSpPr>
            <a:spLocks/>
          </p:cNvSpPr>
          <p:nvPr/>
        </p:nvSpPr>
        <p:spPr>
          <a:xfrm>
            <a:off x="3025107" y="1523753"/>
            <a:ext cx="260600" cy="8247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88EB5A-6747-8819-3D3E-29EAFFCB5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069"/>
            <a:ext cx="10353761" cy="1326321"/>
          </a:xfrm>
        </p:spPr>
        <p:txBody>
          <a:bodyPr/>
          <a:lstStyle/>
          <a:p>
            <a:r>
              <a:rPr lang="fr-FR" dirty="0"/>
              <a:t>Difficultés : structure des entités</a:t>
            </a:r>
            <a:endParaRPr lang="en-GB" dirty="0"/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1F4F9D30-93E0-1253-4E09-7252AE9BB58E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99999290"/>
              </p:ext>
            </p:extLst>
          </p:nvPr>
        </p:nvGraphicFramePr>
        <p:xfrm>
          <a:off x="864793" y="1523781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1D8EE811-0ECF-821B-D29C-23BD2929FA16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2396265654"/>
              </p:ext>
            </p:extLst>
          </p:nvPr>
        </p:nvGraphicFramePr>
        <p:xfrm>
          <a:off x="3018777" y="1523781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7EA9FBC5-7976-88B8-A868-0A71C92D01FA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2466275"/>
              </p:ext>
            </p:extLst>
          </p:nvPr>
        </p:nvGraphicFramePr>
        <p:xfrm>
          <a:off x="861697" y="3847350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9D7C8835-E18D-2EBE-798F-4282D9E92F6D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1810736424"/>
              </p:ext>
            </p:extLst>
          </p:nvPr>
        </p:nvGraphicFramePr>
        <p:xfrm>
          <a:off x="3015681" y="3847350"/>
          <a:ext cx="2153984" cy="21888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8">
                  <a:extLst>
                    <a:ext uri="{9D8B030D-6E8A-4147-A177-3AD203B41FA5}">
                      <a16:colId xmlns:a16="http://schemas.microsoft.com/office/drawing/2014/main" val="35611375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185311506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620341097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88674788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934149511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1880854784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232329049"/>
                    </a:ext>
                  </a:extLst>
                </a:gridCol>
                <a:gridCol w="269248">
                  <a:extLst>
                    <a:ext uri="{9D8B030D-6E8A-4147-A177-3AD203B41FA5}">
                      <a16:colId xmlns:a16="http://schemas.microsoft.com/office/drawing/2014/main" val="3012201305"/>
                    </a:ext>
                  </a:extLst>
                </a:gridCol>
              </a:tblGrid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71188118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414310014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3374282155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874434423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687951208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093907652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41338910"/>
                  </a:ext>
                </a:extLst>
              </a:tr>
              <a:tr h="273609"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tc>
                  <a:txBody>
                    <a:bodyPr/>
                    <a:lstStyle/>
                    <a:p>
                      <a:pPr algn="ctr"/>
                      <a:endParaRPr lang="fr-CH" sz="1000" dirty="0"/>
                    </a:p>
                  </a:txBody>
                  <a:tcPr marL="68389" marR="68389" marT="34194" marB="34194" anchor="ctr"/>
                </a:tc>
                <a:extLst>
                  <a:ext uri="{0D108BD9-81ED-4DB2-BD59-A6C34878D82A}">
                    <a16:rowId xmlns:a16="http://schemas.microsoft.com/office/drawing/2014/main" val="122619707"/>
                  </a:ext>
                </a:extLst>
              </a:tr>
            </a:tbl>
          </a:graphicData>
        </a:graphic>
      </p:graphicFrame>
      <p:sp>
        <p:nvSpPr>
          <p:cNvPr id="19" name="Cadre 18">
            <a:extLst>
              <a:ext uri="{FF2B5EF4-FFF2-40B4-BE49-F238E27FC236}">
                <a16:creationId xmlns:a16="http://schemas.microsoft.com/office/drawing/2014/main" id="{D2A4D787-3F2F-5CF2-54C3-BBA198BA0A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54126" y="1510473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Cadre 19">
            <a:extLst>
              <a:ext uri="{FF2B5EF4-FFF2-40B4-BE49-F238E27FC236}">
                <a16:creationId xmlns:a16="http://schemas.microsoft.com/office/drawing/2014/main" id="{D4B4E862-0061-45DE-123A-E3216F3027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08682" y="1510473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Cadre 20">
            <a:extLst>
              <a:ext uri="{FF2B5EF4-FFF2-40B4-BE49-F238E27FC236}">
                <a16:creationId xmlns:a16="http://schemas.microsoft.com/office/drawing/2014/main" id="{C52F2FCA-BAD7-72BD-6FDF-D2B9C8DF6EF6}"/>
              </a:ext>
            </a:extLst>
          </p:cNvPr>
          <p:cNvSpPr>
            <a:spLocks/>
          </p:cNvSpPr>
          <p:nvPr/>
        </p:nvSpPr>
        <p:spPr>
          <a:xfrm>
            <a:off x="3005109" y="383404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" name="Cadre 21">
            <a:extLst>
              <a:ext uri="{FF2B5EF4-FFF2-40B4-BE49-F238E27FC236}">
                <a16:creationId xmlns:a16="http://schemas.microsoft.com/office/drawing/2014/main" id="{AF83285E-B587-3915-698A-7B0AE8D75603}"/>
              </a:ext>
            </a:extLst>
          </p:cNvPr>
          <p:cNvSpPr>
            <a:spLocks/>
          </p:cNvSpPr>
          <p:nvPr/>
        </p:nvSpPr>
        <p:spPr>
          <a:xfrm>
            <a:off x="854126" y="3834042"/>
            <a:ext cx="2164079" cy="2202180"/>
          </a:xfrm>
          <a:prstGeom prst="frame">
            <a:avLst>
              <a:gd name="adj1" fmla="val 10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39376BB6-AAD6-40DB-F99E-DCE91BC6A273}"/>
              </a:ext>
            </a:extLst>
          </p:cNvPr>
          <p:cNvGrpSpPr>
            <a:grpSpLocks/>
          </p:cNvGrpSpPr>
          <p:nvPr/>
        </p:nvGrpSpPr>
        <p:grpSpPr>
          <a:xfrm>
            <a:off x="1151485" y="2096488"/>
            <a:ext cx="768034" cy="1043458"/>
            <a:chOff x="1740742" y="4464859"/>
            <a:chExt cx="768034" cy="1043458"/>
          </a:xfrm>
        </p:grpSpPr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D3F5876-FACA-CE8B-6BDE-FCFE71378FE3}"/>
                </a:ext>
              </a:extLst>
            </p:cNvPr>
            <p:cNvSpPr>
              <a:spLocks/>
            </p:cNvSpPr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CA24090C-12AA-A09F-F85C-F8893F9BDD02}"/>
                </a:ext>
              </a:extLst>
            </p:cNvPr>
            <p:cNvSpPr>
              <a:spLocks/>
            </p:cNvSpPr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28355BE7-57A0-DBC7-1629-ACA3EADA9B84}"/>
                </a:ext>
              </a:extLst>
            </p:cNvPr>
            <p:cNvSpPr>
              <a:spLocks/>
            </p:cNvSpPr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2F278597-464A-EA01-9416-0A478D936BEF}"/>
                </a:ext>
              </a:extLst>
            </p:cNvPr>
            <p:cNvSpPr>
              <a:spLocks/>
            </p:cNvSpPr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CBDECE3A-0C65-7EB8-2FD1-22BD78FAA964}"/>
                </a:ext>
              </a:extLst>
            </p:cNvPr>
            <p:cNvSpPr>
              <a:spLocks/>
            </p:cNvSpPr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943C7B88-0BD1-F954-53BD-52B1134CEF70}"/>
                </a:ext>
              </a:extLst>
            </p:cNvPr>
            <p:cNvSpPr>
              <a:spLocks/>
            </p:cNvSpPr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3D04F634-07DE-E248-925F-6B4BCEA76118}"/>
                </a:ext>
              </a:extLst>
            </p:cNvPr>
            <p:cNvSpPr>
              <a:spLocks/>
            </p:cNvSpPr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398E94E4-ADC2-9329-B83C-9DFEAF8DA661}"/>
                </a:ext>
              </a:extLst>
            </p:cNvPr>
            <p:cNvSpPr>
              <a:spLocks/>
            </p:cNvSpPr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8FD8FF-5E38-9156-BC71-B796D9D4A984}"/>
                </a:ext>
              </a:extLst>
            </p:cNvPr>
            <p:cNvSpPr>
              <a:spLocks/>
            </p:cNvSpPr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DF92C765-5561-0053-FE85-DF22D9169482}"/>
                </a:ext>
              </a:extLst>
            </p:cNvPr>
            <p:cNvSpPr>
              <a:spLocks/>
            </p:cNvSpPr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AC422DCB-A9A7-DDEE-D9E9-24E2A2DCD9F9}"/>
                </a:ext>
              </a:extLst>
            </p:cNvPr>
            <p:cNvSpPr>
              <a:spLocks/>
            </p:cNvSpPr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AA4C9F7-CB82-57FA-1CD9-7BADF58FB08C}"/>
                </a:ext>
              </a:extLst>
            </p:cNvPr>
            <p:cNvSpPr>
              <a:spLocks/>
            </p:cNvSpPr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84" name="Groupe 83">
            <a:extLst>
              <a:ext uri="{FF2B5EF4-FFF2-40B4-BE49-F238E27FC236}">
                <a16:creationId xmlns:a16="http://schemas.microsoft.com/office/drawing/2014/main" id="{9D050BC6-8FA9-1E8B-127B-1CEE808A29A1}"/>
              </a:ext>
            </a:extLst>
          </p:cNvPr>
          <p:cNvGrpSpPr>
            <a:grpSpLocks/>
          </p:cNvGrpSpPr>
          <p:nvPr/>
        </p:nvGrpSpPr>
        <p:grpSpPr>
          <a:xfrm>
            <a:off x="2235854" y="2364833"/>
            <a:ext cx="1580262" cy="509203"/>
            <a:chOff x="2284856" y="4734844"/>
            <a:chExt cx="1580262" cy="509203"/>
          </a:xfrm>
        </p:grpSpPr>
        <p:grpSp>
          <p:nvGrpSpPr>
            <p:cNvPr id="83" name="Groupe 82">
              <a:extLst>
                <a:ext uri="{FF2B5EF4-FFF2-40B4-BE49-F238E27FC236}">
                  <a16:creationId xmlns:a16="http://schemas.microsoft.com/office/drawing/2014/main" id="{4BF813C5-77F4-2D8E-A620-2EE7C3687CF1}"/>
                </a:ext>
              </a:extLst>
            </p:cNvPr>
            <p:cNvGrpSpPr>
              <a:grpSpLocks/>
            </p:cNvGrpSpPr>
            <p:nvPr/>
          </p:nvGrpSpPr>
          <p:grpSpPr>
            <a:xfrm>
              <a:off x="2284856" y="4743681"/>
              <a:ext cx="763089" cy="500366"/>
              <a:chOff x="5498537" y="3158029"/>
              <a:chExt cx="763089" cy="500366"/>
            </a:xfrm>
          </p:grpSpPr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34627D15-7119-5E76-9858-D054396423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982" y="316056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42B5D86D-1CC7-A7E3-FE22-328B42B413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660" y="315802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7B3AA122-5228-05E0-2D98-4E65F093BC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982" y="343775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81776308-0502-EDFF-0D59-EA331C97FC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660" y="343521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8" name="Ellipse 77">
                <a:extLst>
                  <a:ext uri="{FF2B5EF4-FFF2-40B4-BE49-F238E27FC236}">
                    <a16:creationId xmlns:a16="http://schemas.microsoft.com/office/drawing/2014/main" id="{4C409228-82CC-74D6-E5EB-E21B533B5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537" y="3158029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9" name="Ellipse 78">
                <a:extLst>
                  <a:ext uri="{FF2B5EF4-FFF2-40B4-BE49-F238E27FC236}">
                    <a16:creationId xmlns:a16="http://schemas.microsoft.com/office/drawing/2014/main" id="{C27F4AED-DCBF-13D8-9AB2-3654E3FB84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537" y="3435211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0DC0BC5F-187E-F242-07EF-9B9A4B53CF20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424" y="4734844"/>
              <a:ext cx="767694" cy="493460"/>
              <a:chOff x="5493592" y="3708027"/>
              <a:chExt cx="767694" cy="493460"/>
            </a:xfrm>
          </p:grpSpPr>
          <p:sp>
            <p:nvSpPr>
              <p:cNvPr id="74" name="Ellipse 73">
                <a:extLst>
                  <a:ext uri="{FF2B5EF4-FFF2-40B4-BE49-F238E27FC236}">
                    <a16:creationId xmlns:a16="http://schemas.microsoft.com/office/drawing/2014/main" id="{E31EACB8-1AAC-3497-2307-7FA3DA822A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36037" y="371056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5" name="Ellipse 74">
                <a:extLst>
                  <a:ext uri="{FF2B5EF4-FFF2-40B4-BE49-F238E27FC236}">
                    <a16:creationId xmlns:a16="http://schemas.microsoft.com/office/drawing/2014/main" id="{32465072-56F2-1D98-AF00-2B5FFD4AC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715" y="370802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6" name="Ellipse 75">
                <a:extLst>
                  <a:ext uri="{FF2B5EF4-FFF2-40B4-BE49-F238E27FC236}">
                    <a16:creationId xmlns:a16="http://schemas.microsoft.com/office/drawing/2014/main" id="{C262D8EE-E505-58D8-DDCD-9764FBBE71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40642" y="398084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7" name="Ellipse 76">
                <a:extLst>
                  <a:ext uri="{FF2B5EF4-FFF2-40B4-BE49-F238E27FC236}">
                    <a16:creationId xmlns:a16="http://schemas.microsoft.com/office/drawing/2014/main" id="{2778EDB9-5D85-A3BD-9417-11A538F07D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8320" y="397830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3C0B00E6-60C5-10FF-E313-AC2568A915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3592" y="3708027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1" name="Ellipse 80">
                <a:extLst>
                  <a:ext uri="{FF2B5EF4-FFF2-40B4-BE49-F238E27FC236}">
                    <a16:creationId xmlns:a16="http://schemas.microsoft.com/office/drawing/2014/main" id="{392CCCB9-18F5-377D-9AF5-F18B6D4F5D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8197" y="3978303"/>
                <a:ext cx="220644" cy="22064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85" name="Groupe 84">
            <a:extLst>
              <a:ext uri="{FF2B5EF4-FFF2-40B4-BE49-F238E27FC236}">
                <a16:creationId xmlns:a16="http://schemas.microsoft.com/office/drawing/2014/main" id="{034A5439-0D71-DDCE-8963-6C3C161E2A82}"/>
              </a:ext>
            </a:extLst>
          </p:cNvPr>
          <p:cNvGrpSpPr>
            <a:grpSpLocks/>
          </p:cNvGrpSpPr>
          <p:nvPr/>
        </p:nvGrpSpPr>
        <p:grpSpPr>
          <a:xfrm>
            <a:off x="3320072" y="2089834"/>
            <a:ext cx="768034" cy="1043458"/>
            <a:chOff x="1740742" y="4464859"/>
            <a:chExt cx="768034" cy="1043458"/>
          </a:xfrm>
        </p:grpSpPr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B976FDFC-F545-9451-F665-3DAD7F81D5FB}"/>
                </a:ext>
              </a:extLst>
            </p:cNvPr>
            <p:cNvSpPr>
              <a:spLocks/>
            </p:cNvSpPr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A88CB1F7-37A9-6C6A-0533-7D6A2CC05DE5}"/>
                </a:ext>
              </a:extLst>
            </p:cNvPr>
            <p:cNvSpPr>
              <a:spLocks/>
            </p:cNvSpPr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03E2E30B-6940-7B8C-6334-B87B872AB605}"/>
                </a:ext>
              </a:extLst>
            </p:cNvPr>
            <p:cNvSpPr>
              <a:spLocks/>
            </p:cNvSpPr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55A68C4A-109A-7424-A4EA-0DCEB324F001}"/>
                </a:ext>
              </a:extLst>
            </p:cNvPr>
            <p:cNvSpPr>
              <a:spLocks/>
            </p:cNvSpPr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FB414035-4543-D0CB-6D41-146F5ED9D24C}"/>
                </a:ext>
              </a:extLst>
            </p:cNvPr>
            <p:cNvSpPr>
              <a:spLocks/>
            </p:cNvSpPr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ECACAA21-D7B8-F895-CE94-BCBA075DFB18}"/>
                </a:ext>
              </a:extLst>
            </p:cNvPr>
            <p:cNvSpPr>
              <a:spLocks/>
            </p:cNvSpPr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8EC9FF1E-6BE1-444B-96F6-100ED9EEF96A}"/>
                </a:ext>
              </a:extLst>
            </p:cNvPr>
            <p:cNvSpPr>
              <a:spLocks/>
            </p:cNvSpPr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2CF706E7-2252-1DC2-1458-6C6E11F43640}"/>
                </a:ext>
              </a:extLst>
            </p:cNvPr>
            <p:cNvSpPr>
              <a:spLocks/>
            </p:cNvSpPr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D24F5FBD-3EA0-236A-C3C9-F04A0F5517F8}"/>
                </a:ext>
              </a:extLst>
            </p:cNvPr>
            <p:cNvSpPr>
              <a:spLocks/>
            </p:cNvSpPr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D047066C-D479-46A3-CD25-E9E4DC900D9E}"/>
                </a:ext>
              </a:extLst>
            </p:cNvPr>
            <p:cNvSpPr>
              <a:spLocks/>
            </p:cNvSpPr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B12ABCAD-8117-1029-21E2-29203B033071}"/>
                </a:ext>
              </a:extLst>
            </p:cNvPr>
            <p:cNvSpPr>
              <a:spLocks/>
            </p:cNvSpPr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A80C51B9-759E-2F57-224B-BBF220DBD0B0}"/>
                </a:ext>
              </a:extLst>
            </p:cNvPr>
            <p:cNvSpPr>
              <a:spLocks/>
            </p:cNvSpPr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98" name="Flèche : droite 97">
            <a:extLst>
              <a:ext uri="{FF2B5EF4-FFF2-40B4-BE49-F238E27FC236}">
                <a16:creationId xmlns:a16="http://schemas.microsoft.com/office/drawing/2014/main" id="{6BEA3167-4C1A-5BD1-295D-EE52CA32D153}"/>
              </a:ext>
            </a:extLst>
          </p:cNvPr>
          <p:cNvSpPr>
            <a:spLocks/>
          </p:cNvSpPr>
          <p:nvPr/>
        </p:nvSpPr>
        <p:spPr>
          <a:xfrm>
            <a:off x="2016750" y="2438126"/>
            <a:ext cx="533400" cy="321222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4F46F5AC-5803-1EF6-D935-F4250A21CA4A}"/>
              </a:ext>
            </a:extLst>
          </p:cNvPr>
          <p:cNvGrpSpPr/>
          <p:nvPr/>
        </p:nvGrpSpPr>
        <p:grpSpPr>
          <a:xfrm rot="10800000">
            <a:off x="4373560" y="3867994"/>
            <a:ext cx="768034" cy="1043458"/>
            <a:chOff x="1740742" y="4464859"/>
            <a:chExt cx="768034" cy="1043458"/>
          </a:xfrm>
        </p:grpSpPr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D09E9113-CB55-94B2-A0EA-BBB31487661F}"/>
                </a:ext>
              </a:extLst>
            </p:cNvPr>
            <p:cNvSpPr/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D1B6A63D-A538-8562-E044-7A5820C385E2}"/>
                </a:ext>
              </a:extLst>
            </p:cNvPr>
            <p:cNvSpPr/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C991B316-D2E8-B965-F245-3994DF311B61}"/>
                </a:ext>
              </a:extLst>
            </p:cNvPr>
            <p:cNvSpPr/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6FA2CCA6-1F91-DE1C-0992-D19D46662034}"/>
                </a:ext>
              </a:extLst>
            </p:cNvPr>
            <p:cNvSpPr/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A5D7297D-C1A7-F2EB-A50E-0554DAA2528F}"/>
                </a:ext>
              </a:extLst>
            </p:cNvPr>
            <p:cNvSpPr/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871A5625-3FB0-83A0-A434-12834970877B}"/>
                </a:ext>
              </a:extLst>
            </p:cNvPr>
            <p:cNvSpPr/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3AB67B55-5998-B93C-6F5F-D3099F07F16F}"/>
                </a:ext>
              </a:extLst>
            </p:cNvPr>
            <p:cNvSpPr/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31EAFE25-5714-CB85-66E1-A235BF5227B5}"/>
                </a:ext>
              </a:extLst>
            </p:cNvPr>
            <p:cNvSpPr/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81A29023-7080-17B1-34BB-A78D54BD53BC}"/>
                </a:ext>
              </a:extLst>
            </p:cNvPr>
            <p:cNvSpPr/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FA1F6EF2-FD26-7BC9-091A-984C2AF36331}"/>
                </a:ext>
              </a:extLst>
            </p:cNvPr>
            <p:cNvSpPr/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DFA8AFB0-ECE6-F263-D214-596DB2BFFB08}"/>
                </a:ext>
              </a:extLst>
            </p:cNvPr>
            <p:cNvSpPr/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9ACAFF3F-F49C-D43E-B14E-47A828BCEBA7}"/>
                </a:ext>
              </a:extLst>
            </p:cNvPr>
            <p:cNvSpPr/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12" name="Rectangle 111">
            <a:extLst>
              <a:ext uri="{FF2B5EF4-FFF2-40B4-BE49-F238E27FC236}">
                <a16:creationId xmlns:a16="http://schemas.microsoft.com/office/drawing/2014/main" id="{C33FE3D5-3B0D-79D5-0EE6-0B98F24FDC05}"/>
              </a:ext>
            </a:extLst>
          </p:cNvPr>
          <p:cNvSpPr/>
          <p:nvPr/>
        </p:nvSpPr>
        <p:spPr>
          <a:xfrm>
            <a:off x="2700992" y="5532113"/>
            <a:ext cx="635026" cy="4377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latin typeface="Arial Black" panose="020B0A04020102020204" pitchFamily="34" charset="0"/>
                <a:cs typeface="Arial" panose="020B0604020202020204" pitchFamily="34" charset="0"/>
              </a:rPr>
              <a:t>Porte</a:t>
            </a:r>
            <a:endParaRPr lang="en-GB" sz="105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2828F78C-FA21-11FA-EF83-EA8B78BF936C}"/>
              </a:ext>
            </a:extLst>
          </p:cNvPr>
          <p:cNvGrpSpPr/>
          <p:nvPr/>
        </p:nvGrpSpPr>
        <p:grpSpPr>
          <a:xfrm rot="10800000">
            <a:off x="2225512" y="3862777"/>
            <a:ext cx="768034" cy="1043458"/>
            <a:chOff x="1740742" y="4464859"/>
            <a:chExt cx="768034" cy="1043458"/>
          </a:xfrm>
        </p:grpSpPr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E33F288-B2AA-C0A6-30B5-797955EDB567}"/>
                </a:ext>
              </a:extLst>
            </p:cNvPr>
            <p:cNvSpPr/>
            <p:nvPr/>
          </p:nvSpPr>
          <p:spPr>
            <a:xfrm>
              <a:off x="2288132" y="446739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46E1528-D126-ED2D-6873-A3A51C6B4F01}"/>
                </a:ext>
              </a:extLst>
            </p:cNvPr>
            <p:cNvSpPr/>
            <p:nvPr/>
          </p:nvSpPr>
          <p:spPr>
            <a:xfrm>
              <a:off x="2015810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FFB9B12B-D1CF-F031-BA64-E9523A37B2CA}"/>
                </a:ext>
              </a:extLst>
            </p:cNvPr>
            <p:cNvSpPr/>
            <p:nvPr/>
          </p:nvSpPr>
          <p:spPr>
            <a:xfrm>
              <a:off x="2288132" y="474458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35067D7F-712E-2FE3-D508-F97556E5EBAD}"/>
                </a:ext>
              </a:extLst>
            </p:cNvPr>
            <p:cNvSpPr/>
            <p:nvPr/>
          </p:nvSpPr>
          <p:spPr>
            <a:xfrm>
              <a:off x="2015810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9F27FD99-FCAD-FB7C-7D4D-7B3D4A607D99}"/>
                </a:ext>
              </a:extLst>
            </p:cNvPr>
            <p:cNvSpPr/>
            <p:nvPr/>
          </p:nvSpPr>
          <p:spPr>
            <a:xfrm>
              <a:off x="2283187" y="501739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401D9ABA-978A-130A-80A5-6B74D09E4587}"/>
                </a:ext>
              </a:extLst>
            </p:cNvPr>
            <p:cNvSpPr/>
            <p:nvPr/>
          </p:nvSpPr>
          <p:spPr>
            <a:xfrm>
              <a:off x="2010865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75B1ADAB-6F23-9052-0CB4-7921AC4E8CE9}"/>
                </a:ext>
              </a:extLst>
            </p:cNvPr>
            <p:cNvSpPr/>
            <p:nvPr/>
          </p:nvSpPr>
          <p:spPr>
            <a:xfrm>
              <a:off x="2287792" y="528767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6286C37B-EAF2-7F56-DA3C-7618E987FCE6}"/>
                </a:ext>
              </a:extLst>
            </p:cNvPr>
            <p:cNvSpPr/>
            <p:nvPr/>
          </p:nvSpPr>
          <p:spPr>
            <a:xfrm>
              <a:off x="2015470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EFCB2315-EF6C-DA2D-B0D8-B8A571504C66}"/>
                </a:ext>
              </a:extLst>
            </p:cNvPr>
            <p:cNvSpPr/>
            <p:nvPr/>
          </p:nvSpPr>
          <p:spPr>
            <a:xfrm>
              <a:off x="1745687" y="4464859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213C6B3-36C6-74A9-70E6-B0B2945E4E53}"/>
                </a:ext>
              </a:extLst>
            </p:cNvPr>
            <p:cNvSpPr/>
            <p:nvPr/>
          </p:nvSpPr>
          <p:spPr>
            <a:xfrm>
              <a:off x="1745687" y="4742041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EF1BAC81-70EF-9154-41EF-C8C2D70232ED}"/>
                </a:ext>
              </a:extLst>
            </p:cNvPr>
            <p:cNvSpPr/>
            <p:nvPr/>
          </p:nvSpPr>
          <p:spPr>
            <a:xfrm>
              <a:off x="1740742" y="5014857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BB55A86F-6694-4075-B56B-2FC0D8F71CAB}"/>
                </a:ext>
              </a:extLst>
            </p:cNvPr>
            <p:cNvSpPr/>
            <p:nvPr/>
          </p:nvSpPr>
          <p:spPr>
            <a:xfrm>
              <a:off x="1745347" y="5285133"/>
              <a:ext cx="220644" cy="22064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27" name="Espace réservé de la date 3">
            <a:extLst>
              <a:ext uri="{FF2B5EF4-FFF2-40B4-BE49-F238E27FC236}">
                <a16:creationId xmlns:a16="http://schemas.microsoft.com/office/drawing/2014/main" id="{DE47F9B5-5554-D03B-FBB4-278420EAB444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28" name="Espace réservé du pied de page 4">
            <a:extLst>
              <a:ext uri="{FF2B5EF4-FFF2-40B4-BE49-F238E27FC236}">
                <a16:creationId xmlns:a16="http://schemas.microsoft.com/office/drawing/2014/main" id="{D7F7903A-D887-0716-8980-9CF7C7EFA116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9" name="Espace réservé du numéro de diapositive 5">
            <a:extLst>
              <a:ext uri="{FF2B5EF4-FFF2-40B4-BE49-F238E27FC236}">
                <a16:creationId xmlns:a16="http://schemas.microsoft.com/office/drawing/2014/main" id="{C1C2B30E-7EE8-F845-E221-D8C4311693D9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15</a:t>
            </a:fld>
            <a:endParaRPr lang="fr-CH"/>
          </a:p>
        </p:txBody>
      </p:sp>
      <p:sp>
        <p:nvSpPr>
          <p:cNvPr id="130" name="Flèche : droite 129">
            <a:extLst>
              <a:ext uri="{FF2B5EF4-FFF2-40B4-BE49-F238E27FC236}">
                <a16:creationId xmlns:a16="http://schemas.microsoft.com/office/drawing/2014/main" id="{9C185E63-AEE6-3708-4420-11BD22E0C2FF}"/>
              </a:ext>
            </a:extLst>
          </p:cNvPr>
          <p:cNvSpPr>
            <a:spLocks/>
          </p:cNvSpPr>
          <p:nvPr/>
        </p:nvSpPr>
        <p:spPr>
          <a:xfrm>
            <a:off x="3073370" y="4204914"/>
            <a:ext cx="894110" cy="321222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3" name="Flèche : virage 132">
            <a:extLst>
              <a:ext uri="{FF2B5EF4-FFF2-40B4-BE49-F238E27FC236}">
                <a16:creationId xmlns:a16="http://schemas.microsoft.com/office/drawing/2014/main" id="{11161548-A39D-A492-A569-EDA80BC0532C}"/>
              </a:ext>
            </a:extLst>
          </p:cNvPr>
          <p:cNvSpPr/>
          <p:nvPr/>
        </p:nvSpPr>
        <p:spPr>
          <a:xfrm flipV="1">
            <a:off x="2290815" y="4979575"/>
            <a:ext cx="406435" cy="896931"/>
          </a:xfrm>
          <a:prstGeom prst="bentArrow">
            <a:avLst>
              <a:gd name="adj1" fmla="val 29533"/>
              <a:gd name="adj2" fmla="val 28470"/>
              <a:gd name="adj3" fmla="val 42499"/>
              <a:gd name="adj4" fmla="val 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E4A6E4C-A9EB-490A-E3E6-F5174494027B}"/>
              </a:ext>
            </a:extLst>
          </p:cNvPr>
          <p:cNvSpPr/>
          <p:nvPr/>
        </p:nvSpPr>
        <p:spPr>
          <a:xfrm>
            <a:off x="3346936" y="5692147"/>
            <a:ext cx="585330" cy="132173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Flèche : virage 160">
            <a:extLst>
              <a:ext uri="{FF2B5EF4-FFF2-40B4-BE49-F238E27FC236}">
                <a16:creationId xmlns:a16="http://schemas.microsoft.com/office/drawing/2014/main" id="{EDF02551-8AD1-69C1-CC93-5374525AA659}"/>
              </a:ext>
            </a:extLst>
          </p:cNvPr>
          <p:cNvSpPr/>
          <p:nvPr/>
        </p:nvSpPr>
        <p:spPr>
          <a:xfrm>
            <a:off x="3793569" y="4251132"/>
            <a:ext cx="544453" cy="1493794"/>
          </a:xfrm>
          <a:prstGeom prst="ben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2" name="Espace réservé du contenu 2">
            <a:extLst>
              <a:ext uri="{FF2B5EF4-FFF2-40B4-BE49-F238E27FC236}">
                <a16:creationId xmlns:a16="http://schemas.microsoft.com/office/drawing/2014/main" id="{B96D3AC4-BA22-1386-A177-A20177E9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0766" y="1491935"/>
            <a:ext cx="3865942" cy="5978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CH" sz="2800" dirty="0"/>
              <a:t>Canyon </a:t>
            </a:r>
            <a:r>
              <a:rPr lang="fr-CH" sz="2800" dirty="0" err="1"/>
              <a:t>Problem</a:t>
            </a:r>
            <a:endParaRPr lang="fr-CH" dirty="0"/>
          </a:p>
        </p:txBody>
      </p:sp>
      <p:pic>
        <p:nvPicPr>
          <p:cNvPr id="163" name="Pathfinding challenges with large groups - YouTube - Mozilla Firefox 2022-06-12 16-07-25">
            <a:hlinkClick r:id="" action="ppaction://media"/>
            <a:extLst>
              <a:ext uri="{FF2B5EF4-FFF2-40B4-BE49-F238E27FC236}">
                <a16:creationId xmlns:a16="http://schemas.microsoft.com/office/drawing/2014/main" id="{32681F47-1009-FFBD-99CD-CDA602099D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773" t="17773" r="29680" b="35851"/>
          <a:stretch/>
        </p:blipFill>
        <p:spPr>
          <a:xfrm>
            <a:off x="5381423" y="2159781"/>
            <a:ext cx="6284627" cy="3074470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39987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966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video>
          </p:childTnLst>
        </p:cTn>
      </p:par>
    </p:tnLst>
    <p:bldLst>
      <p:bldP spid="98" grpId="0" animBg="1"/>
      <p:bldP spid="98" grpId="1" animBg="1"/>
      <p:bldP spid="112" grpId="0" animBg="1"/>
      <p:bldP spid="130" grpId="0" animBg="1"/>
      <p:bldP spid="130" grpId="1" animBg="1"/>
      <p:bldP spid="133" grpId="0" animBg="1"/>
      <p:bldP spid="138" grpId="0" animBg="1"/>
      <p:bldP spid="161" grpId="0" animBg="1"/>
      <p:bldP spid="162" grpId="0" build="p"/>
      <p:bldP spid="162" grpI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5FCEE36F-D9ED-BC41-C554-93C3012E0A8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8BA806CB-1499-8398-0897-2D09AACC8609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392C1029-995B-B41B-CE5D-8D609EBACC11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16</a:t>
            </a:fld>
            <a:endParaRPr lang="fr-CH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56985283-0D54-A234-3B0F-A2A04E4C6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069"/>
            <a:ext cx="10353761" cy="1326321"/>
          </a:xfrm>
        </p:spPr>
        <p:txBody>
          <a:bodyPr/>
          <a:lstStyle/>
          <a:p>
            <a:r>
              <a:rPr lang="fr-FR" dirty="0"/>
              <a:t>Difficultés : Maintien de la cohésion</a:t>
            </a:r>
            <a:endParaRPr lang="en-GB" dirty="0"/>
          </a:p>
        </p:txBody>
      </p:sp>
      <p:pic>
        <p:nvPicPr>
          <p:cNvPr id="21" name="Napoleon_ Total War 2022-06-12 16-29-50">
            <a:hlinkClick r:id="" action="ppaction://media"/>
            <a:extLst>
              <a:ext uri="{FF2B5EF4-FFF2-40B4-BE49-F238E27FC236}">
                <a16:creationId xmlns:a16="http://schemas.microsoft.com/office/drawing/2014/main" id="{06E3E960-7FBA-8B78-4BC9-3C2ABF0ED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0501"/>
          <a:stretch/>
        </p:blipFill>
        <p:spPr>
          <a:xfrm>
            <a:off x="1089716" y="1097530"/>
            <a:ext cx="10012566" cy="497491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5913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31C17CCE-2873-4273-A93C-0D76AFFBD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l="2320" r="257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5A2E84-CCBA-4E31-AE0B-2F751BB5C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ConClusion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86590E-4F5A-4AD3-997A-D55B6F0B2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7913" y="649286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</a:t>
            </a:r>
            <a:r>
              <a:rPr lang="en-US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Duruz</a:t>
            </a:r>
            <a:endParaRPr lang="en-US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2CE559-E490-4FC7-ABCF-8E9E6CED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2855" y="649286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 dirty="0"/>
              <a:t>13.06.2022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6F2630-41B3-45BA-AB71-D7732381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8130" y="649286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67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0B138EE-17DB-4360-A7D4-8B43753E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927100"/>
            <a:ext cx="3418766" cy="4616450"/>
          </a:xfrm>
        </p:spPr>
        <p:txBody>
          <a:bodyPr>
            <a:normAutofit/>
          </a:bodyPr>
          <a:lstStyle/>
          <a:p>
            <a:r>
              <a:rPr lang="fr-FR" dirty="0"/>
              <a:t>Divers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C83856-C87B-4832-9C2E-803AD6553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r>
              <a:rPr lang="fr-FR" dirty="0"/>
              <a:t>Format des </a:t>
            </a:r>
            <a:r>
              <a:rPr lang="fr-FR" dirty="0" err="1"/>
              <a:t>entitées</a:t>
            </a:r>
            <a:r>
              <a:rPr lang="fr-FR" dirty="0"/>
              <a:t> trop ambitieuses pour le temps donné</a:t>
            </a:r>
            <a:endParaRPr lang="en-GB" dirty="0"/>
          </a:p>
          <a:p>
            <a:r>
              <a:rPr lang="en-GB" dirty="0" err="1"/>
              <a:t>Métodologie</a:t>
            </a:r>
            <a:r>
              <a:rPr lang="en-GB" dirty="0"/>
              <a:t> </a:t>
            </a:r>
            <a:r>
              <a:rPr lang="en-GB" dirty="0" err="1"/>
              <a:t>payante</a:t>
            </a:r>
            <a:r>
              <a:rPr lang="en-GB" dirty="0"/>
              <a:t> sur le long </a:t>
            </a:r>
            <a:r>
              <a:rPr lang="en-GB" dirty="0" err="1"/>
              <a:t>terme</a:t>
            </a:r>
            <a:endParaRPr lang="en-GB" dirty="0"/>
          </a:p>
          <a:p>
            <a:r>
              <a:rPr lang="en-GB" dirty="0" err="1"/>
              <a:t>Fondation</a:t>
            </a:r>
            <a:r>
              <a:rPr lang="en-GB" dirty="0"/>
              <a:t> </a:t>
            </a:r>
            <a:r>
              <a:rPr lang="en-GB" dirty="0" err="1"/>
              <a:t>Solide</a:t>
            </a:r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79AC16-DCD1-4858-8CC3-5C61F34B4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CH"/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B91EBF-4B0A-4C21-AEAA-77C6AA37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/>
              <a:t>13.06.2022</a:t>
            </a:r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71DACC-5120-49A1-A0A6-55599FB0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77A364F-776A-4279-BBAB-336C6B9E27FF}" type="slidenum">
              <a:rPr lang="fr-CH" smtClean="0"/>
              <a:pPr>
                <a:spcAft>
                  <a:spcPts val="600"/>
                </a:spcAft>
              </a:pPr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99688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 descr="Yellow question mark">
            <a:extLst>
              <a:ext uri="{FF2B5EF4-FFF2-40B4-BE49-F238E27FC236}">
                <a16:creationId xmlns:a16="http://schemas.microsoft.com/office/drawing/2014/main" id="{747F2B88-EE15-4CC5-4AFF-C4EBCBC24A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F348AB-C670-45DE-B20A-00E99907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 ?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4D66BC-5268-4A00-9759-6915DB705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4" y="5883275"/>
            <a:ext cx="667286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Florian Duruz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1DF6D2-50C9-4609-9E83-105AF79031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58832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fr-FR"/>
              <a:t>13.06.2022</a:t>
            </a:r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739CCB-7916-422A-A843-E9BBC203D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7A364F-776A-4279-BBAB-336C6B9E27FF}" type="slidenum">
              <a:rPr lang="en-US" smtClean="0"/>
              <a:pPr defTabSz="914400"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6BAAF9-D216-467B-AEBC-6E9966FEB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A573B7-5825-4CD9-8EAF-F79B54973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2400" dirty="0"/>
              <a:t>Objectifs principaux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Régiments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Recherche de Chemins (HPA*)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Difficultés Rencontrées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Conclusion et les leçons</a:t>
            </a:r>
            <a:endParaRPr lang="en-GB" sz="2400" dirty="0"/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30DED145-88AF-F74A-DABA-0CD3BF2008AF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95349233-B382-2896-6693-7FBF3B5F81FB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F591A3D3-379C-A289-2093-CDED2CAA4D63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313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/>
        </p:nvSpPr>
        <p:spPr>
          <a:xfrm>
            <a:off x="2202538" y="241908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4</a:t>
            </a:r>
          </a:p>
        </p:txBody>
      </p:sp>
      <p:sp>
        <p:nvSpPr>
          <p:cNvPr id="42" name="Ellipse 41"/>
          <p:cNvSpPr/>
          <p:nvPr/>
        </p:nvSpPr>
        <p:spPr>
          <a:xfrm>
            <a:off x="2202537" y="3059017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3</a:t>
            </a:r>
          </a:p>
        </p:txBody>
      </p:sp>
      <p:sp>
        <p:nvSpPr>
          <p:cNvPr id="43" name="Ellipse 42"/>
          <p:cNvSpPr/>
          <p:nvPr/>
        </p:nvSpPr>
        <p:spPr>
          <a:xfrm>
            <a:off x="2202536" y="369895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2202536" y="4338887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1</a:t>
            </a:r>
          </a:p>
        </p:txBody>
      </p:sp>
      <p:sp>
        <p:nvSpPr>
          <p:cNvPr id="45" name="Ellipse 44"/>
          <p:cNvSpPr/>
          <p:nvPr/>
        </p:nvSpPr>
        <p:spPr>
          <a:xfrm>
            <a:off x="2202536" y="4978822"/>
            <a:ext cx="461639" cy="46163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0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4" y="57853"/>
            <a:ext cx="10353761" cy="1326321"/>
          </a:xfrm>
        </p:spPr>
        <p:txBody>
          <a:bodyPr/>
          <a:lstStyle/>
          <a:p>
            <a:r>
              <a:rPr lang="fr-CH" b="1" dirty="0"/>
              <a:t>Gestion : Tir</a:t>
            </a:r>
          </a:p>
        </p:txBody>
      </p:sp>
      <p:sp>
        <p:nvSpPr>
          <p:cNvPr id="27" name="Ellipse 26"/>
          <p:cNvSpPr/>
          <p:nvPr/>
        </p:nvSpPr>
        <p:spPr>
          <a:xfrm>
            <a:off x="913796" y="241908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0</a:t>
            </a:r>
          </a:p>
        </p:txBody>
      </p:sp>
      <p:sp>
        <p:nvSpPr>
          <p:cNvPr id="28" name="Ellipse 27"/>
          <p:cNvSpPr/>
          <p:nvPr/>
        </p:nvSpPr>
        <p:spPr>
          <a:xfrm>
            <a:off x="913795" y="3059017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1</a:t>
            </a:r>
          </a:p>
        </p:txBody>
      </p:sp>
      <p:sp>
        <p:nvSpPr>
          <p:cNvPr id="29" name="Ellipse 28"/>
          <p:cNvSpPr/>
          <p:nvPr/>
        </p:nvSpPr>
        <p:spPr>
          <a:xfrm>
            <a:off x="913794" y="369895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2</a:t>
            </a:r>
          </a:p>
        </p:txBody>
      </p:sp>
      <p:sp>
        <p:nvSpPr>
          <p:cNvPr id="30" name="Ellipse 29"/>
          <p:cNvSpPr/>
          <p:nvPr/>
        </p:nvSpPr>
        <p:spPr>
          <a:xfrm>
            <a:off x="913794" y="4338887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3</a:t>
            </a:r>
          </a:p>
        </p:txBody>
      </p:sp>
      <p:sp>
        <p:nvSpPr>
          <p:cNvPr id="31" name="Ellipse 30"/>
          <p:cNvSpPr/>
          <p:nvPr/>
        </p:nvSpPr>
        <p:spPr>
          <a:xfrm>
            <a:off x="913794" y="4978822"/>
            <a:ext cx="461639" cy="4616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4</a:t>
            </a:r>
          </a:p>
        </p:txBody>
      </p:sp>
      <p:grpSp>
        <p:nvGrpSpPr>
          <p:cNvPr id="46" name="Groupe 45"/>
          <p:cNvGrpSpPr/>
          <p:nvPr/>
        </p:nvGrpSpPr>
        <p:grpSpPr>
          <a:xfrm>
            <a:off x="2202536" y="2419082"/>
            <a:ext cx="461641" cy="3021379"/>
            <a:chOff x="2202536" y="2419082"/>
            <a:chExt cx="461641" cy="3021379"/>
          </a:xfrm>
        </p:grpSpPr>
        <p:sp>
          <p:nvSpPr>
            <p:cNvPr id="32" name="Ellipse 31"/>
            <p:cNvSpPr/>
            <p:nvPr/>
          </p:nvSpPr>
          <p:spPr>
            <a:xfrm>
              <a:off x="2202538" y="241908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Ellipse 32"/>
            <p:cNvSpPr/>
            <p:nvPr/>
          </p:nvSpPr>
          <p:spPr>
            <a:xfrm>
              <a:off x="2202537" y="305901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Ellipse 33"/>
            <p:cNvSpPr/>
            <p:nvPr/>
          </p:nvSpPr>
          <p:spPr>
            <a:xfrm>
              <a:off x="2202536" y="369895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5" name="Ellipse 34"/>
            <p:cNvSpPr/>
            <p:nvPr/>
          </p:nvSpPr>
          <p:spPr>
            <a:xfrm>
              <a:off x="2202536" y="433888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6" name="Ellipse 35"/>
            <p:cNvSpPr/>
            <p:nvPr/>
          </p:nvSpPr>
          <p:spPr>
            <a:xfrm>
              <a:off x="2202536" y="497882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7" name="Groupe 76"/>
          <p:cNvGrpSpPr/>
          <p:nvPr/>
        </p:nvGrpSpPr>
        <p:grpSpPr>
          <a:xfrm>
            <a:off x="1375433" y="2649902"/>
            <a:ext cx="827105" cy="2559740"/>
            <a:chOff x="1375433" y="2649902"/>
            <a:chExt cx="827105" cy="2559740"/>
          </a:xfrm>
        </p:grpSpPr>
        <p:cxnSp>
          <p:nvCxnSpPr>
            <p:cNvPr id="38" name="Connecteur droit avec flèche 37"/>
            <p:cNvCxnSpPr>
              <a:stCxn id="27" idx="6"/>
              <a:endCxn id="32" idx="2"/>
            </p:cNvCxnSpPr>
            <p:nvPr/>
          </p:nvCxnSpPr>
          <p:spPr>
            <a:xfrm>
              <a:off x="1375435" y="264990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/>
            <p:cNvCxnSpPr>
              <a:stCxn id="28" idx="6"/>
              <a:endCxn id="33" idx="2"/>
            </p:cNvCxnSpPr>
            <p:nvPr/>
          </p:nvCxnSpPr>
          <p:spPr>
            <a:xfrm>
              <a:off x="1375434" y="3289837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eur droit avec flèche 47"/>
            <p:cNvCxnSpPr>
              <a:stCxn id="29" idx="6"/>
              <a:endCxn id="34" idx="2"/>
            </p:cNvCxnSpPr>
            <p:nvPr/>
          </p:nvCxnSpPr>
          <p:spPr>
            <a:xfrm>
              <a:off x="1375433" y="392977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/>
            <p:cNvCxnSpPr>
              <a:stCxn id="30" idx="6"/>
              <a:endCxn id="35" idx="2"/>
            </p:cNvCxnSpPr>
            <p:nvPr/>
          </p:nvCxnSpPr>
          <p:spPr>
            <a:xfrm>
              <a:off x="1375433" y="4569707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/>
            <p:cNvCxnSpPr>
              <a:stCxn id="31" idx="6"/>
              <a:endCxn id="36" idx="2"/>
            </p:cNvCxnSpPr>
            <p:nvPr/>
          </p:nvCxnSpPr>
          <p:spPr>
            <a:xfrm>
              <a:off x="1375433" y="520964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Espace réservé du contenu 2"/>
          <p:cNvSpPr>
            <a:spLocks noGrp="1"/>
          </p:cNvSpPr>
          <p:nvPr>
            <p:ph idx="1"/>
          </p:nvPr>
        </p:nvSpPr>
        <p:spPr>
          <a:xfrm>
            <a:off x="350868" y="1442506"/>
            <a:ext cx="2832583" cy="701567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fr-CH" sz="2800" dirty="0"/>
              <a:t>Choix des cibles</a:t>
            </a:r>
            <a:endParaRPr lang="fr-CH" sz="2400" dirty="0"/>
          </a:p>
          <a:p>
            <a:endParaRPr lang="fr-CH" dirty="0"/>
          </a:p>
        </p:txBody>
      </p:sp>
      <p:grpSp>
        <p:nvGrpSpPr>
          <p:cNvPr id="75" name="Groupe 74"/>
          <p:cNvGrpSpPr/>
          <p:nvPr/>
        </p:nvGrpSpPr>
        <p:grpSpPr>
          <a:xfrm>
            <a:off x="1331785" y="2606254"/>
            <a:ext cx="870751" cy="2603387"/>
            <a:chOff x="1331786" y="2606255"/>
            <a:chExt cx="870751" cy="2603387"/>
          </a:xfrm>
        </p:grpSpPr>
        <p:cxnSp>
          <p:nvCxnSpPr>
            <p:cNvPr id="57" name="Connecteur droit avec flèche 56"/>
            <p:cNvCxnSpPr>
              <a:endCxn id="36" idx="2"/>
            </p:cNvCxnSpPr>
            <p:nvPr/>
          </p:nvCxnSpPr>
          <p:spPr>
            <a:xfrm>
              <a:off x="1331786" y="2606255"/>
              <a:ext cx="870750" cy="26033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avec flèche 58"/>
            <p:cNvCxnSpPr>
              <a:stCxn id="28" idx="6"/>
              <a:endCxn id="35" idx="2"/>
            </p:cNvCxnSpPr>
            <p:nvPr/>
          </p:nvCxnSpPr>
          <p:spPr>
            <a:xfrm>
              <a:off x="1375434" y="3289837"/>
              <a:ext cx="827102" cy="12798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eur droit avec flèche 61"/>
            <p:cNvCxnSpPr>
              <a:stCxn id="29" idx="6"/>
              <a:endCxn id="34" idx="2"/>
            </p:cNvCxnSpPr>
            <p:nvPr/>
          </p:nvCxnSpPr>
          <p:spPr>
            <a:xfrm>
              <a:off x="1375433" y="3929772"/>
              <a:ext cx="8271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avec flèche 66"/>
            <p:cNvCxnSpPr>
              <a:stCxn id="30" idx="6"/>
              <a:endCxn id="33" idx="2"/>
            </p:cNvCxnSpPr>
            <p:nvPr/>
          </p:nvCxnSpPr>
          <p:spPr>
            <a:xfrm flipV="1">
              <a:off x="1375433" y="3289837"/>
              <a:ext cx="827104" cy="12798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cteur droit avec flèche 69"/>
            <p:cNvCxnSpPr>
              <a:stCxn id="31" idx="6"/>
            </p:cNvCxnSpPr>
            <p:nvPr/>
          </p:nvCxnSpPr>
          <p:spPr>
            <a:xfrm flipV="1">
              <a:off x="1375433" y="2649901"/>
              <a:ext cx="827101" cy="25597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Espace réservé du contenu 2"/>
          <p:cNvSpPr txBox="1">
            <a:spLocks/>
          </p:cNvSpPr>
          <p:nvPr/>
        </p:nvSpPr>
        <p:spPr>
          <a:xfrm>
            <a:off x="3634135" y="1407751"/>
            <a:ext cx="4527611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/>
              <a:t>Taille de lignes différentes</a:t>
            </a:r>
            <a:endParaRPr lang="fr-CH" sz="2400" dirty="0"/>
          </a:p>
          <a:p>
            <a:endParaRPr lang="fr-CH" dirty="0"/>
          </a:p>
        </p:txBody>
      </p:sp>
      <p:grpSp>
        <p:nvGrpSpPr>
          <p:cNvPr id="110" name="Groupe 109"/>
          <p:cNvGrpSpPr/>
          <p:nvPr/>
        </p:nvGrpSpPr>
        <p:grpSpPr>
          <a:xfrm>
            <a:off x="5215483" y="2410707"/>
            <a:ext cx="461641" cy="3021379"/>
            <a:chOff x="3491278" y="2410707"/>
            <a:chExt cx="461641" cy="3021379"/>
          </a:xfrm>
        </p:grpSpPr>
        <p:sp>
          <p:nvSpPr>
            <p:cNvPr id="79" name="Ellipse 78"/>
            <p:cNvSpPr/>
            <p:nvPr/>
          </p:nvSpPr>
          <p:spPr>
            <a:xfrm>
              <a:off x="3491280" y="241070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0</a:t>
              </a:r>
            </a:p>
          </p:txBody>
        </p:sp>
        <p:sp>
          <p:nvSpPr>
            <p:cNvPr id="80" name="Ellipse 79"/>
            <p:cNvSpPr/>
            <p:nvPr/>
          </p:nvSpPr>
          <p:spPr>
            <a:xfrm>
              <a:off x="3491279" y="3050642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1</a:t>
              </a:r>
            </a:p>
          </p:txBody>
        </p:sp>
        <p:sp>
          <p:nvSpPr>
            <p:cNvPr id="81" name="Ellipse 80"/>
            <p:cNvSpPr/>
            <p:nvPr/>
          </p:nvSpPr>
          <p:spPr>
            <a:xfrm>
              <a:off x="3491278" y="369057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2</a:t>
              </a:r>
            </a:p>
          </p:txBody>
        </p:sp>
        <p:sp>
          <p:nvSpPr>
            <p:cNvPr id="82" name="Ellipse 81"/>
            <p:cNvSpPr/>
            <p:nvPr/>
          </p:nvSpPr>
          <p:spPr>
            <a:xfrm>
              <a:off x="3491278" y="4330512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3</a:t>
              </a:r>
            </a:p>
          </p:txBody>
        </p:sp>
        <p:sp>
          <p:nvSpPr>
            <p:cNvPr id="83" name="Ellipse 82"/>
            <p:cNvSpPr/>
            <p:nvPr/>
          </p:nvSpPr>
          <p:spPr>
            <a:xfrm>
              <a:off x="3491278" y="4970447"/>
              <a:ext cx="461639" cy="4616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4</a:t>
              </a:r>
            </a:p>
          </p:txBody>
        </p:sp>
      </p:grpSp>
      <p:grpSp>
        <p:nvGrpSpPr>
          <p:cNvPr id="111" name="Groupe 110"/>
          <p:cNvGrpSpPr/>
          <p:nvPr/>
        </p:nvGrpSpPr>
        <p:grpSpPr>
          <a:xfrm>
            <a:off x="6504225" y="3050642"/>
            <a:ext cx="461639" cy="1101574"/>
            <a:chOff x="4780020" y="3050642"/>
            <a:chExt cx="461639" cy="1101574"/>
          </a:xfrm>
        </p:grpSpPr>
        <p:sp>
          <p:nvSpPr>
            <p:cNvPr id="85" name="Ellipse 84"/>
            <p:cNvSpPr/>
            <p:nvPr/>
          </p:nvSpPr>
          <p:spPr>
            <a:xfrm>
              <a:off x="4780020" y="3050642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1</a:t>
              </a:r>
            </a:p>
          </p:txBody>
        </p:sp>
        <p:sp>
          <p:nvSpPr>
            <p:cNvPr id="86" name="Ellipse 85"/>
            <p:cNvSpPr/>
            <p:nvPr/>
          </p:nvSpPr>
          <p:spPr>
            <a:xfrm>
              <a:off x="4780020" y="3690577"/>
              <a:ext cx="461639" cy="46163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CH" dirty="0"/>
                <a:t>0</a:t>
              </a:r>
            </a:p>
          </p:txBody>
        </p:sp>
      </p:grpSp>
      <p:cxnSp>
        <p:nvCxnSpPr>
          <p:cNvPr id="88" name="Connecteur droit avec flèche 87"/>
          <p:cNvCxnSpPr>
            <a:stCxn id="79" idx="6"/>
            <a:endCxn id="85" idx="2"/>
          </p:cNvCxnSpPr>
          <p:nvPr/>
        </p:nvCxnSpPr>
        <p:spPr>
          <a:xfrm>
            <a:off x="5677124" y="2641527"/>
            <a:ext cx="827101" cy="63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e 108"/>
          <p:cNvGrpSpPr/>
          <p:nvPr/>
        </p:nvGrpSpPr>
        <p:grpSpPr>
          <a:xfrm>
            <a:off x="5677123" y="3281461"/>
            <a:ext cx="827101" cy="1930539"/>
            <a:chOff x="3952918" y="3281461"/>
            <a:chExt cx="827101" cy="1930539"/>
          </a:xfrm>
        </p:grpSpPr>
        <p:cxnSp>
          <p:nvCxnSpPr>
            <p:cNvPr id="98" name="Connecteur droit 97"/>
            <p:cNvCxnSpPr/>
            <p:nvPr/>
          </p:nvCxnSpPr>
          <p:spPr>
            <a:xfrm>
              <a:off x="3961053" y="5206371"/>
              <a:ext cx="212683" cy="56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/>
            <p:cNvCxnSpPr/>
            <p:nvPr/>
          </p:nvCxnSpPr>
          <p:spPr>
            <a:xfrm flipV="1">
              <a:off x="3952918" y="3289357"/>
              <a:ext cx="212682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cteur droit 89"/>
            <p:cNvCxnSpPr/>
            <p:nvPr/>
          </p:nvCxnSpPr>
          <p:spPr>
            <a:xfrm>
              <a:off x="4165600" y="3281461"/>
              <a:ext cx="0" cy="1928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93"/>
            <p:cNvCxnSpPr/>
            <p:nvPr/>
          </p:nvCxnSpPr>
          <p:spPr>
            <a:xfrm flipV="1">
              <a:off x="3952918" y="3927161"/>
              <a:ext cx="212682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eur droit 94"/>
            <p:cNvCxnSpPr/>
            <p:nvPr/>
          </p:nvCxnSpPr>
          <p:spPr>
            <a:xfrm>
              <a:off x="3961053" y="4561331"/>
              <a:ext cx="20454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Flèche droite 103"/>
            <p:cNvSpPr/>
            <p:nvPr/>
          </p:nvSpPr>
          <p:spPr>
            <a:xfrm>
              <a:off x="4165599" y="3714154"/>
              <a:ext cx="614420" cy="4286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05" name="Émoticône 104"/>
          <p:cNvSpPr/>
          <p:nvPr/>
        </p:nvSpPr>
        <p:spPr>
          <a:xfrm>
            <a:off x="6504221" y="3685858"/>
            <a:ext cx="461640" cy="461640"/>
          </a:xfrm>
          <a:prstGeom prst="smileyFace">
            <a:avLst>
              <a:gd name="adj" fmla="val -4653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dirty="0"/>
              <a:t>0</a:t>
            </a:r>
          </a:p>
        </p:txBody>
      </p:sp>
      <p:sp>
        <p:nvSpPr>
          <p:cNvPr id="106" name="Larme 105"/>
          <p:cNvSpPr/>
          <p:nvPr/>
        </p:nvSpPr>
        <p:spPr>
          <a:xfrm rot="18827240">
            <a:off x="6531680" y="3703608"/>
            <a:ext cx="115778" cy="125467"/>
          </a:xfrm>
          <a:prstGeom prst="teardrop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6" name="Espace réservé de la date 3">
            <a:extLst>
              <a:ext uri="{FF2B5EF4-FFF2-40B4-BE49-F238E27FC236}">
                <a16:creationId xmlns:a16="http://schemas.microsoft.com/office/drawing/2014/main" id="{32027DCD-1E9E-300B-7C30-D8DDD9E48132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58" name="Espace réservé du pied de page 4">
            <a:extLst>
              <a:ext uri="{FF2B5EF4-FFF2-40B4-BE49-F238E27FC236}">
                <a16:creationId xmlns:a16="http://schemas.microsoft.com/office/drawing/2014/main" id="{5D72FC7A-DE83-30DC-06EE-74413E7704CB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60" name="Espace réservé du numéro de diapositive 5">
            <a:extLst>
              <a:ext uri="{FF2B5EF4-FFF2-40B4-BE49-F238E27FC236}">
                <a16:creationId xmlns:a16="http://schemas.microsoft.com/office/drawing/2014/main" id="{AA1DDFC2-750A-A57B-7C24-4676999B9956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20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4294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0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334"/>
            <a:ext cx="10353761" cy="1326321"/>
          </a:xfrm>
        </p:spPr>
        <p:txBody>
          <a:bodyPr/>
          <a:lstStyle/>
          <a:p>
            <a:r>
              <a:rPr lang="fr-CH" b="1" dirty="0"/>
              <a:t>Objectifs initiaux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907511"/>
            <a:ext cx="4639408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/>
              <a:t>Régiments</a:t>
            </a:r>
          </a:p>
          <a:p>
            <a:endParaRPr lang="fr-CH" sz="2400" dirty="0"/>
          </a:p>
          <a:p>
            <a:r>
              <a:rPr lang="fr-CH" sz="2400" dirty="0"/>
              <a:t>Interactions</a:t>
            </a:r>
          </a:p>
          <a:p>
            <a:r>
              <a:rPr lang="fr-CH" sz="2400" dirty="0"/>
              <a:t>Gestion des entités</a:t>
            </a:r>
          </a:p>
          <a:p>
            <a:r>
              <a:rPr lang="fr-CH" sz="2400" dirty="0"/>
              <a:t>Difficultés rencontrées</a:t>
            </a:r>
          </a:p>
          <a:p>
            <a:endParaRPr lang="fr-CH" sz="2400" dirty="0"/>
          </a:p>
          <a:p>
            <a:endParaRPr lang="fr-CH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268915" y="1907511"/>
            <a:ext cx="49986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fr-CH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HPA* (Pathfinding) </a:t>
            </a:r>
          </a:p>
          <a:p>
            <a:endParaRPr lang="fr-CH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Problématiques/Enjeux</a:t>
            </a: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Structure</a:t>
            </a:r>
          </a:p>
          <a:p>
            <a:pPr>
              <a:lnSpc>
                <a:spcPct val="120000"/>
              </a:lnSpc>
            </a:pPr>
            <a:r>
              <a:rPr lang="fr-CH" sz="24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Difficultés rencontrées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691D7267-BCC4-07B3-712D-0E2D0D43E9C1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7AE51D15-DA85-FAC2-1AC2-8F7E217CCA6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41C545A0-6E6D-6642-FD02-2670E74A8FC3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75551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Régiment : Interactions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4" y="4660392"/>
            <a:ext cx="2550374" cy="75990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fr-CH" sz="3200" dirty="0"/>
              <a:t>Présélection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5" b="2833"/>
          <a:stretch/>
        </p:blipFill>
        <p:spPr>
          <a:xfrm>
            <a:off x="7972030" y="1686155"/>
            <a:ext cx="1647877" cy="288972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5" t="3715" r="8495" b="5648"/>
          <a:stretch/>
        </p:blipFill>
        <p:spPr>
          <a:xfrm>
            <a:off x="1354015" y="1691998"/>
            <a:ext cx="1696916" cy="288387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9" r="14497"/>
          <a:stretch/>
        </p:blipFill>
        <p:spPr>
          <a:xfrm>
            <a:off x="4780423" y="1691998"/>
            <a:ext cx="1462115" cy="2883877"/>
          </a:xfrm>
          <a:prstGeom prst="rect">
            <a:avLst/>
          </a:prstGeom>
        </p:spPr>
      </p:pic>
      <p:sp>
        <p:nvSpPr>
          <p:cNvPr id="13" name="Espace réservé du contenu 2"/>
          <p:cNvSpPr txBox="1">
            <a:spLocks/>
          </p:cNvSpPr>
          <p:nvPr/>
        </p:nvSpPr>
        <p:spPr>
          <a:xfrm>
            <a:off x="4250226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3200" dirty="0"/>
              <a:t>Sélection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586659" y="4660392"/>
            <a:ext cx="2550374" cy="75990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3200" dirty="0"/>
              <a:t>Placement</a:t>
            </a:r>
          </a:p>
        </p:txBody>
      </p:sp>
      <p:sp>
        <p:nvSpPr>
          <p:cNvPr id="12" name="Espace réservé de la date 3">
            <a:extLst>
              <a:ext uri="{FF2B5EF4-FFF2-40B4-BE49-F238E27FC236}">
                <a16:creationId xmlns:a16="http://schemas.microsoft.com/office/drawing/2014/main" id="{316E5519-57CB-55CD-136E-0209058B9F4B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5" name="Espace réservé du pied de page 4">
            <a:extLst>
              <a:ext uri="{FF2B5EF4-FFF2-40B4-BE49-F238E27FC236}">
                <a16:creationId xmlns:a16="http://schemas.microsoft.com/office/drawing/2014/main" id="{B249EAE2-3146-86F5-F06D-B3702DFB51D7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5B940EA6-C373-3086-6E7B-5559C2AE17FB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1503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2294" y="55684"/>
            <a:ext cx="10353761" cy="1326321"/>
          </a:xfrm>
        </p:spPr>
        <p:txBody>
          <a:bodyPr/>
          <a:lstStyle/>
          <a:p>
            <a:r>
              <a:rPr lang="fr-CH" dirty="0"/>
              <a:t>Pourquoi une Présélection ?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1908164" y="1452974"/>
            <a:ext cx="8382020" cy="4461282"/>
            <a:chOff x="1978269" y="1215582"/>
            <a:chExt cx="8382020" cy="4461282"/>
          </a:xfrm>
        </p:grpSpPr>
        <p:sp>
          <p:nvSpPr>
            <p:cNvPr id="11" name="Titre 1"/>
            <p:cNvSpPr txBox="1">
              <a:spLocks/>
            </p:cNvSpPr>
            <p:nvPr/>
          </p:nvSpPr>
          <p:spPr>
            <a:xfrm>
              <a:off x="1978269" y="1215582"/>
              <a:ext cx="8382020" cy="565675"/>
            </a:xfrm>
            <a:prstGeom prst="rect">
              <a:avLst/>
            </a:prstGeom>
            <a:ln w="57150">
              <a:solidFill>
                <a:srgbClr val="D2D0C6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4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fr-CH" sz="2800" dirty="0">
                  <a:latin typeface="Curlz MT" panose="04040404050702020202" pitchFamily="82" charset="0"/>
                </a:rPr>
                <a:t>Réunion de famille :  Mars 2022</a:t>
              </a:r>
            </a:p>
          </p:txBody>
        </p:sp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6645" y="1742490"/>
              <a:ext cx="8373644" cy="3934374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  <p:sp>
        <p:nvSpPr>
          <p:cNvPr id="13" name="Espace réservé de la date 3">
            <a:extLst>
              <a:ext uri="{FF2B5EF4-FFF2-40B4-BE49-F238E27FC236}">
                <a16:creationId xmlns:a16="http://schemas.microsoft.com/office/drawing/2014/main" id="{6F97369F-6EDE-4285-0D22-C5B62FF92C0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4" name="Espace réservé du pied de page 4">
            <a:extLst>
              <a:ext uri="{FF2B5EF4-FFF2-40B4-BE49-F238E27FC236}">
                <a16:creationId xmlns:a16="http://schemas.microsoft.com/office/drawing/2014/main" id="{DD628123-C021-037B-CDB3-02C7019FC8F8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28670A48-CAE5-8BCE-0139-20580A0EBDC8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51403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34256"/>
            <a:ext cx="10353761" cy="1326321"/>
          </a:xfrm>
        </p:spPr>
        <p:txBody>
          <a:bodyPr/>
          <a:lstStyle/>
          <a:p>
            <a:r>
              <a:rPr lang="fr-CH" b="1" dirty="0"/>
              <a:t>Structure commune des interactions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56737" y="2666445"/>
            <a:ext cx="5710819" cy="1998085"/>
          </a:xfrm>
        </p:spPr>
        <p:txBody>
          <a:bodyPr>
            <a:normAutofit/>
          </a:bodyPr>
          <a:lstStyle/>
          <a:p>
            <a:r>
              <a:rPr lang="fr-CH" dirty="0"/>
              <a:t>L’Objet en jeu :  </a:t>
            </a:r>
            <a:r>
              <a:rPr lang="fr-CH" dirty="0" err="1"/>
              <a:t>IHighlightable</a:t>
            </a:r>
            <a:endParaRPr lang="fr-CH" dirty="0"/>
          </a:p>
          <a:p>
            <a:r>
              <a:rPr lang="fr-CH" dirty="0"/>
              <a:t>Le Registre : </a:t>
            </a:r>
            <a:r>
              <a:rPr lang="fr-CH" dirty="0" err="1"/>
              <a:t>IHighlightBehaviour</a:t>
            </a:r>
            <a:r>
              <a:rPr lang="fr-CH" dirty="0"/>
              <a:t> (abstract)</a:t>
            </a:r>
          </a:p>
          <a:p>
            <a:r>
              <a:rPr lang="fr-CH" dirty="0"/>
              <a:t>System : </a:t>
            </a:r>
            <a:r>
              <a:rPr lang="fr-CH" dirty="0" err="1"/>
              <a:t>IHighlightSystem</a:t>
            </a:r>
            <a:endParaRPr lang="fr-CH" dirty="0"/>
          </a:p>
          <a:p>
            <a:r>
              <a:rPr lang="fr-CH" dirty="0"/>
              <a:t>Controller : </a:t>
            </a:r>
            <a:r>
              <a:rPr lang="fr-CH" dirty="0" err="1"/>
              <a:t>IPlayerInteraction</a:t>
            </a:r>
            <a:endParaRPr lang="fr-CH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25" y="2666445"/>
            <a:ext cx="3556554" cy="1778277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6677900" y="3170248"/>
            <a:ext cx="2290936" cy="97903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Coordinateur</a:t>
            </a:r>
          </a:p>
        </p:txBody>
      </p:sp>
      <p:sp>
        <p:nvSpPr>
          <p:cNvPr id="12" name="Ellipse 11"/>
          <p:cNvSpPr/>
          <p:nvPr/>
        </p:nvSpPr>
        <p:spPr>
          <a:xfrm>
            <a:off x="916647" y="3221457"/>
            <a:ext cx="1712875" cy="8691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Sélection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13" name="Ellipse 12"/>
          <p:cNvSpPr/>
          <p:nvPr/>
        </p:nvSpPr>
        <p:spPr>
          <a:xfrm>
            <a:off x="703259" y="2221293"/>
            <a:ext cx="2139653" cy="89030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Présélection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14" name="Ellipse 13"/>
          <p:cNvSpPr/>
          <p:nvPr/>
        </p:nvSpPr>
        <p:spPr>
          <a:xfrm>
            <a:off x="703259" y="4200493"/>
            <a:ext cx="1966361" cy="878397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/>
              <a:t>Placement</a:t>
            </a:r>
          </a:p>
          <a:p>
            <a:pPr algn="ctr"/>
            <a:r>
              <a:rPr lang="fr-CH" dirty="0"/>
              <a:t>System</a:t>
            </a:r>
          </a:p>
        </p:txBody>
      </p:sp>
      <p:sp>
        <p:nvSpPr>
          <p:cNvPr id="8" name="Rectangle 7"/>
          <p:cNvSpPr/>
          <p:nvPr/>
        </p:nvSpPr>
        <p:spPr>
          <a:xfrm>
            <a:off x="3976703" y="3170248"/>
            <a:ext cx="1802423" cy="9790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CH" dirty="0" err="1"/>
              <a:t>Systems</a:t>
            </a:r>
            <a:r>
              <a:rPr lang="fr-CH" dirty="0"/>
              <a:t>[]</a:t>
            </a:r>
          </a:p>
        </p:txBody>
      </p:sp>
      <p:cxnSp>
        <p:nvCxnSpPr>
          <p:cNvPr id="16" name="Connecteur droit avec flèche 15"/>
          <p:cNvCxnSpPr>
            <a:stCxn id="13" idx="6"/>
          </p:cNvCxnSpPr>
          <p:nvPr/>
        </p:nvCxnSpPr>
        <p:spPr>
          <a:xfrm>
            <a:off x="2842912" y="2666445"/>
            <a:ext cx="1133791" cy="70426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12" idx="6"/>
            <a:endCxn id="8" idx="1"/>
          </p:cNvCxnSpPr>
          <p:nvPr/>
        </p:nvCxnSpPr>
        <p:spPr>
          <a:xfrm>
            <a:off x="2629522" y="3656045"/>
            <a:ext cx="1347181" cy="372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14" idx="6"/>
          </p:cNvCxnSpPr>
          <p:nvPr/>
        </p:nvCxnSpPr>
        <p:spPr>
          <a:xfrm flipV="1">
            <a:off x="2669620" y="3980685"/>
            <a:ext cx="1307083" cy="6590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avec flèche vers la gauche 26"/>
          <p:cNvSpPr/>
          <p:nvPr/>
        </p:nvSpPr>
        <p:spPr>
          <a:xfrm>
            <a:off x="9121357" y="3024861"/>
            <a:ext cx="2470638" cy="1262365"/>
          </a:xfrm>
          <a:prstGeom prst="leftArrowCallou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Event:</a:t>
            </a:r>
          </a:p>
          <a:p>
            <a:pPr algn="ctr"/>
            <a:r>
              <a:rPr lang="fr-CH" dirty="0"/>
              <a:t>Retirer</a:t>
            </a:r>
          </a:p>
          <a:p>
            <a:pPr algn="ctr"/>
            <a:r>
              <a:rPr lang="fr-CH" dirty="0"/>
              <a:t>1 élément</a:t>
            </a:r>
          </a:p>
        </p:txBody>
      </p:sp>
      <p:sp>
        <p:nvSpPr>
          <p:cNvPr id="28" name="Flèche courbée vers le bas 27"/>
          <p:cNvSpPr/>
          <p:nvPr/>
        </p:nvSpPr>
        <p:spPr>
          <a:xfrm flipH="1">
            <a:off x="4734800" y="2364249"/>
            <a:ext cx="3088568" cy="747347"/>
          </a:xfrm>
          <a:prstGeom prst="curved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solidFill>
                <a:schemeClr val="tx1"/>
              </a:solidFill>
            </a:endParaRPr>
          </a:p>
        </p:txBody>
      </p:sp>
      <p:sp>
        <p:nvSpPr>
          <p:cNvPr id="29" name="Flèche droite rayée 28"/>
          <p:cNvSpPr/>
          <p:nvPr/>
        </p:nvSpPr>
        <p:spPr>
          <a:xfrm>
            <a:off x="5855386" y="3427443"/>
            <a:ext cx="746253" cy="457200"/>
          </a:xfrm>
          <a:prstGeom prst="stripedRightArrow">
            <a:avLst>
              <a:gd name="adj1" fmla="val 53846"/>
              <a:gd name="adj2" fmla="val 4807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space réservé de la date 3">
            <a:extLst>
              <a:ext uri="{FF2B5EF4-FFF2-40B4-BE49-F238E27FC236}">
                <a16:creationId xmlns:a16="http://schemas.microsoft.com/office/drawing/2014/main" id="{EFC37425-50E2-4FCF-6DF7-9488B6382567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20" name="Espace réservé du pied de page 4">
            <a:extLst>
              <a:ext uri="{FF2B5EF4-FFF2-40B4-BE49-F238E27FC236}">
                <a16:creationId xmlns:a16="http://schemas.microsoft.com/office/drawing/2014/main" id="{342A4F8A-8735-EBF5-8730-DC86BC098495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22" name="Espace réservé du numéro de diapositive 5">
            <a:extLst>
              <a:ext uri="{FF2B5EF4-FFF2-40B4-BE49-F238E27FC236}">
                <a16:creationId xmlns:a16="http://schemas.microsoft.com/office/drawing/2014/main" id="{74D3B886-B5F8-3DDF-1D75-41CA9412D8EE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1737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12" grpId="0" animBg="1"/>
      <p:bldP spid="13" grpId="0" animBg="1"/>
      <p:bldP spid="14" grpId="0" animBg="1"/>
      <p:bldP spid="8" grpId="0" animBg="1"/>
      <p:bldP spid="27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48972"/>
            <a:ext cx="10353761" cy="1326321"/>
          </a:xfrm>
        </p:spPr>
        <p:txBody>
          <a:bodyPr/>
          <a:lstStyle/>
          <a:p>
            <a:r>
              <a:rPr lang="fr-CH" b="1" dirty="0"/>
              <a:t>Gestion des entités</a:t>
            </a:r>
          </a:p>
        </p:txBody>
      </p:sp>
      <p:sp>
        <p:nvSpPr>
          <p:cNvPr id="31" name="Espace réservé du contenu 2"/>
          <p:cNvSpPr>
            <a:spLocks noGrp="1"/>
          </p:cNvSpPr>
          <p:nvPr>
            <p:ph idx="1"/>
          </p:nvPr>
        </p:nvSpPr>
        <p:spPr>
          <a:xfrm>
            <a:off x="625813" y="1091722"/>
            <a:ext cx="2969873" cy="701567"/>
          </a:xfrm>
        </p:spPr>
        <p:txBody>
          <a:bodyPr/>
          <a:lstStyle/>
          <a:p>
            <a:pPr marL="0" indent="0" algn="ctr">
              <a:buNone/>
            </a:pPr>
            <a:r>
              <a:rPr lang="fr-CH" sz="2800" dirty="0"/>
              <a:t>Tir</a:t>
            </a:r>
          </a:p>
          <a:p>
            <a:pPr marL="0" indent="0">
              <a:buNone/>
            </a:pPr>
            <a:endParaRPr lang="fr-CH" sz="2400" dirty="0"/>
          </a:p>
          <a:p>
            <a:endParaRPr lang="fr-CH" dirty="0"/>
          </a:p>
        </p:txBody>
      </p:sp>
      <p:sp>
        <p:nvSpPr>
          <p:cNvPr id="33" name="Espace réservé du contenu 2"/>
          <p:cNvSpPr txBox="1">
            <a:spLocks/>
          </p:cNvSpPr>
          <p:nvPr/>
        </p:nvSpPr>
        <p:spPr>
          <a:xfrm>
            <a:off x="4210662" y="1091721"/>
            <a:ext cx="4080680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/>
              <a:t>Réarrangement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/>
          </a:p>
          <a:p>
            <a:endParaRPr lang="fr-CH" dirty="0"/>
          </a:p>
        </p:txBody>
      </p:sp>
      <p:sp>
        <p:nvSpPr>
          <p:cNvPr id="34" name="Espace réservé du contenu 2"/>
          <p:cNvSpPr txBox="1">
            <a:spLocks/>
          </p:cNvSpPr>
          <p:nvPr/>
        </p:nvSpPr>
        <p:spPr>
          <a:xfrm>
            <a:off x="8906317" y="1091721"/>
            <a:ext cx="2361239" cy="701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CH" sz="2800" dirty="0"/>
              <a:t>Mouvement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sz="2400" dirty="0"/>
          </a:p>
          <a:p>
            <a:endParaRPr lang="fr-CH" dirty="0"/>
          </a:p>
        </p:txBody>
      </p:sp>
      <p:pic>
        <p:nvPicPr>
          <p:cNvPr id="4" name="RegimentBehaviours - SampleScene - Windows, Mac, Linux - Unity 2021.3.3f1 Personal _DX11_ 2022-06-10 12-10-52">
            <a:hlinkClick r:id="" action="ppaction://media"/>
            <a:extLst>
              <a:ext uri="{FF2B5EF4-FFF2-40B4-BE49-F238E27FC236}">
                <a16:creationId xmlns:a16="http://schemas.microsoft.com/office/drawing/2014/main" id="{CF00CF64-ACDE-A54E-074A-213686A21C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26474" t="18840" r="41048" b="10377"/>
          <a:stretch/>
        </p:blipFill>
        <p:spPr>
          <a:xfrm>
            <a:off x="625813" y="2233009"/>
            <a:ext cx="2969873" cy="33846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7" name="RegimentBehaviours - SampleScene - Windows, Mac, Linux - Unity 2021.3.3f1 Personal _DX11_ 2022-06-10 12-21-52">
            <a:hlinkClick r:id="" action="ppaction://media"/>
            <a:extLst>
              <a:ext uri="{FF2B5EF4-FFF2-40B4-BE49-F238E27FC236}">
                <a16:creationId xmlns:a16="http://schemas.microsoft.com/office/drawing/2014/main" id="{73B4D30E-10FE-8576-DDFE-BC9D7ABC9BC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43209" t="22653" r="34291" b="15670"/>
          <a:stretch/>
        </p:blipFill>
        <p:spPr>
          <a:xfrm>
            <a:off x="8906317" y="2233009"/>
            <a:ext cx="2361239" cy="338464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8" name="RegimentBehaviours - SampleScene - Windows, Mac, Linux - Unity 2021.3.3f1 Personal _DX11_ 2022-06-10 12-31-04">
            <a:hlinkClick r:id="" action="ppaction://media"/>
            <a:extLst>
              <a:ext uri="{FF2B5EF4-FFF2-40B4-BE49-F238E27FC236}">
                <a16:creationId xmlns:a16="http://schemas.microsoft.com/office/drawing/2014/main" id="{857B205E-A392-97B1-4CC5-4340C8FB8FC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l="35093" t="24343" r="31436" b="24343"/>
          <a:stretch/>
        </p:blipFill>
        <p:spPr>
          <a:xfrm>
            <a:off x="4210661" y="2289619"/>
            <a:ext cx="4080681" cy="327142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12" name="Espace réservé de la date 3">
            <a:extLst>
              <a:ext uri="{FF2B5EF4-FFF2-40B4-BE49-F238E27FC236}">
                <a16:creationId xmlns:a16="http://schemas.microsoft.com/office/drawing/2014/main" id="{FF68CB54-2943-7E13-7CF2-C89590A374B7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13" name="Espace réservé du pied de page 4">
            <a:extLst>
              <a:ext uri="{FF2B5EF4-FFF2-40B4-BE49-F238E27FC236}">
                <a16:creationId xmlns:a16="http://schemas.microsoft.com/office/drawing/2014/main" id="{C2F685F3-3384-23BF-1C32-B4F779A5C2BC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2BCB5CCD-1B37-E003-5FDB-8BA107648FF1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4234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2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1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5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26076"/>
            <a:ext cx="10353761" cy="1326321"/>
          </a:xfrm>
        </p:spPr>
        <p:txBody>
          <a:bodyPr/>
          <a:lstStyle/>
          <a:p>
            <a:r>
              <a:rPr lang="fr-CH" b="1" dirty="0"/>
              <a:t>Difficultés rencontrées</a:t>
            </a: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176889602"/>
              </p:ext>
            </p:extLst>
          </p:nvPr>
        </p:nvGraphicFramePr>
        <p:xfrm>
          <a:off x="2031999" y="103995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035D6C7B-3047-DD8D-9071-93D957CB78BD}"/>
              </a:ext>
            </a:extLst>
          </p:cNvPr>
          <p:cNvSpPr txBox="1">
            <a:spLocks/>
          </p:cNvSpPr>
          <p:nvPr/>
        </p:nvSpPr>
        <p:spPr>
          <a:xfrm>
            <a:off x="7621433" y="6326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FDC37D2-78C9-6CDC-28EC-14AFD1DA98E3}"/>
              </a:ext>
            </a:extLst>
          </p:cNvPr>
          <p:cNvSpPr txBox="1">
            <a:spLocks/>
          </p:cNvSpPr>
          <p:nvPr/>
        </p:nvSpPr>
        <p:spPr>
          <a:xfrm>
            <a:off x="856491" y="6326827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085410E1-3328-AE5A-00AA-9910B2A35E72}"/>
              </a:ext>
            </a:extLst>
          </p:cNvPr>
          <p:cNvSpPr txBox="1">
            <a:spLocks/>
          </p:cNvSpPr>
          <p:nvPr/>
        </p:nvSpPr>
        <p:spPr>
          <a:xfrm>
            <a:off x="10456708" y="6326827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77A364F-776A-4279-BBAB-336C6B9E27FF}" type="slidenum">
              <a:rPr lang="fr-CH" smtClean="0"/>
              <a:pPr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28595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FC55A0D1-F2CA-3702-D1FA-E2D166530C24}"/>
              </a:ext>
            </a:extLst>
          </p:cNvPr>
          <p:cNvSpPr/>
          <p:nvPr/>
        </p:nvSpPr>
        <p:spPr>
          <a:xfrm>
            <a:off x="8991856" y="2543410"/>
            <a:ext cx="1755392" cy="17969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4A880DBD-A1D7-12E6-613D-CB8754C58106}"/>
              </a:ext>
            </a:extLst>
          </p:cNvPr>
          <p:cNvSpPr/>
          <p:nvPr/>
        </p:nvSpPr>
        <p:spPr>
          <a:xfrm>
            <a:off x="5568260" y="1988105"/>
            <a:ext cx="1062836" cy="287328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D84E6B1-27A4-644B-C1B3-223596332C5D}"/>
              </a:ext>
            </a:extLst>
          </p:cNvPr>
          <p:cNvSpPr/>
          <p:nvPr/>
        </p:nvSpPr>
        <p:spPr>
          <a:xfrm>
            <a:off x="1068285" y="2685565"/>
            <a:ext cx="2176465" cy="144991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9119" y="64634"/>
            <a:ext cx="10353761" cy="1326321"/>
          </a:xfrm>
        </p:spPr>
        <p:txBody>
          <a:bodyPr/>
          <a:lstStyle/>
          <a:p>
            <a:r>
              <a:rPr lang="fr-CH" b="1" dirty="0"/>
              <a:t>Une armée marchant comme un seul homme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7684061" y="6421315"/>
            <a:ext cx="2743200" cy="365125"/>
          </a:xfrm>
        </p:spPr>
        <p:txBody>
          <a:bodyPr/>
          <a:lstStyle/>
          <a:p>
            <a:r>
              <a:rPr lang="fr-FR"/>
              <a:t>13.06.2022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919119" y="6421315"/>
            <a:ext cx="6672865" cy="365125"/>
          </a:xfrm>
        </p:spPr>
        <p:txBody>
          <a:bodyPr/>
          <a:lstStyle/>
          <a:p>
            <a:r>
              <a:rPr lang="fr-CH"/>
              <a:t>Florian Duruz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10519336" y="6421315"/>
            <a:ext cx="753545" cy="365125"/>
          </a:xfrm>
        </p:spPr>
        <p:txBody>
          <a:bodyPr/>
          <a:lstStyle/>
          <a:p>
            <a:fld id="{877A364F-776A-4279-BBAB-336C6B9E27FF}" type="slidenum">
              <a:rPr lang="fr-CH" smtClean="0"/>
              <a:t>9</a:t>
            </a:fld>
            <a:endParaRPr lang="fr-CH"/>
          </a:p>
        </p:txBody>
      </p:sp>
      <p:grpSp>
        <p:nvGrpSpPr>
          <p:cNvPr id="94" name="Groupe 93">
            <a:extLst>
              <a:ext uri="{FF2B5EF4-FFF2-40B4-BE49-F238E27FC236}">
                <a16:creationId xmlns:a16="http://schemas.microsoft.com/office/drawing/2014/main" id="{918E2F50-0490-73FD-39DD-D8D64D95EDAA}"/>
              </a:ext>
            </a:extLst>
          </p:cNvPr>
          <p:cNvGrpSpPr/>
          <p:nvPr/>
        </p:nvGrpSpPr>
        <p:grpSpPr>
          <a:xfrm>
            <a:off x="1108925" y="2700805"/>
            <a:ext cx="2100267" cy="1413493"/>
            <a:chOff x="1088453" y="1994327"/>
            <a:chExt cx="2100267" cy="1413493"/>
          </a:xfrm>
        </p:grpSpPr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E6A7EF1F-F925-EF25-25AE-1590A3BCE521}"/>
                </a:ext>
              </a:extLst>
            </p:cNvPr>
            <p:cNvGrpSpPr/>
            <p:nvPr/>
          </p:nvGrpSpPr>
          <p:grpSpPr>
            <a:xfrm>
              <a:off x="2150175" y="1999407"/>
              <a:ext cx="322261" cy="1403333"/>
              <a:chOff x="2154239" y="2003471"/>
              <a:chExt cx="322261" cy="1403333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4CA88173-4ADC-6152-188E-F2C8B7AF668C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8" name="Ellipse 17">
                <a:extLst>
                  <a:ext uri="{FF2B5EF4-FFF2-40B4-BE49-F238E27FC236}">
                    <a16:creationId xmlns:a16="http://schemas.microsoft.com/office/drawing/2014/main" id="{B71E6822-AECC-23FA-8EAB-360E73749DDB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3931FF45-97D1-5AEB-2C58-B8949A852BE1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6F3CF69E-62B0-5F03-BA0F-CC6EC5D6791A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D76D9A6-6FED-227C-C0FC-DA1D20C9E512}"/>
                </a:ext>
              </a:extLst>
            </p:cNvPr>
            <p:cNvGrpSpPr/>
            <p:nvPr/>
          </p:nvGrpSpPr>
          <p:grpSpPr>
            <a:xfrm>
              <a:off x="1799653" y="2004487"/>
              <a:ext cx="322261" cy="1403333"/>
              <a:chOff x="2154239" y="2003471"/>
              <a:chExt cx="322261" cy="1403333"/>
            </a:xfrm>
          </p:grpSpPr>
          <p:sp>
            <p:nvSpPr>
              <p:cNvPr id="39" name="Ellipse 38">
                <a:extLst>
                  <a:ext uri="{FF2B5EF4-FFF2-40B4-BE49-F238E27FC236}">
                    <a16:creationId xmlns:a16="http://schemas.microsoft.com/office/drawing/2014/main" id="{174AD944-CCA8-A715-ABED-B5F5602EE6DF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0" name="Ellipse 39">
                <a:extLst>
                  <a:ext uri="{FF2B5EF4-FFF2-40B4-BE49-F238E27FC236}">
                    <a16:creationId xmlns:a16="http://schemas.microsoft.com/office/drawing/2014/main" id="{B9C17C51-7A20-F3D8-7B06-B91FC556DB2A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1" name="Ellipse 40">
                <a:extLst>
                  <a:ext uri="{FF2B5EF4-FFF2-40B4-BE49-F238E27FC236}">
                    <a16:creationId xmlns:a16="http://schemas.microsoft.com/office/drawing/2014/main" id="{9A7188EB-46B3-28D6-45F4-5E67492FD50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F10F1E8E-6953-4CDA-1A08-BB5DB5AB6363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3465C84D-ACD9-FDA3-1146-EC0A65EDE059}"/>
                </a:ext>
              </a:extLst>
            </p:cNvPr>
            <p:cNvGrpSpPr/>
            <p:nvPr/>
          </p:nvGrpSpPr>
          <p:grpSpPr>
            <a:xfrm>
              <a:off x="1444053" y="1999407"/>
              <a:ext cx="322261" cy="1403333"/>
              <a:chOff x="2154239" y="2003471"/>
              <a:chExt cx="322261" cy="1403333"/>
            </a:xfrm>
          </p:grpSpPr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B7654D51-A148-1941-547A-A3B70888BB8C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1FE11194-D0F3-18DF-AF51-17756B9530A1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7EBA128D-1485-EA29-1E19-3FBA31E0D35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8C897154-5A7A-12F4-91E5-92BEDDEA3491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48" name="Groupe 47">
              <a:extLst>
                <a:ext uri="{FF2B5EF4-FFF2-40B4-BE49-F238E27FC236}">
                  <a16:creationId xmlns:a16="http://schemas.microsoft.com/office/drawing/2014/main" id="{8C55B45A-A3C4-E19A-9C62-F6BCC68AB05A}"/>
                </a:ext>
              </a:extLst>
            </p:cNvPr>
            <p:cNvGrpSpPr/>
            <p:nvPr/>
          </p:nvGrpSpPr>
          <p:grpSpPr>
            <a:xfrm>
              <a:off x="1088453" y="1999407"/>
              <a:ext cx="322261" cy="1403333"/>
              <a:chOff x="2154239" y="2003471"/>
              <a:chExt cx="322261" cy="1403333"/>
            </a:xfrm>
          </p:grpSpPr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39D5F120-81AD-2F56-6A55-B779BF2B8DAD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EBA09B8B-5852-773D-3FB9-0F6D5EDE23B3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C4B9DDCA-B78A-6A55-2979-483E7EB7054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B7BC6025-9E43-28BD-E280-D75FC4DD0C19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53" name="Groupe 52">
              <a:extLst>
                <a:ext uri="{FF2B5EF4-FFF2-40B4-BE49-F238E27FC236}">
                  <a16:creationId xmlns:a16="http://schemas.microsoft.com/office/drawing/2014/main" id="{5E7F26ED-7EDD-4AE3-5970-83AAD5357D10}"/>
                </a:ext>
              </a:extLst>
            </p:cNvPr>
            <p:cNvGrpSpPr/>
            <p:nvPr/>
          </p:nvGrpSpPr>
          <p:grpSpPr>
            <a:xfrm>
              <a:off x="2866459" y="1994327"/>
              <a:ext cx="322261" cy="1403333"/>
              <a:chOff x="2154239" y="2003471"/>
              <a:chExt cx="322261" cy="1403333"/>
            </a:xfrm>
          </p:grpSpPr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38EDCC4A-D221-DEE7-F186-4B0F489223AA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EC60ABF0-B23E-0BB9-0CA2-DAF0ADEED282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F59C6D40-D08A-0B5D-656B-E8C9A2567F29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7" name="Ellipse 56">
                <a:extLst>
                  <a:ext uri="{FF2B5EF4-FFF2-40B4-BE49-F238E27FC236}">
                    <a16:creationId xmlns:a16="http://schemas.microsoft.com/office/drawing/2014/main" id="{81CE443B-327B-0678-15F7-439D0C31167D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7CFD4CCA-E4C5-BC66-EBE1-2A203440FB2C}"/>
                </a:ext>
              </a:extLst>
            </p:cNvPr>
            <p:cNvGrpSpPr/>
            <p:nvPr/>
          </p:nvGrpSpPr>
          <p:grpSpPr>
            <a:xfrm>
              <a:off x="2505777" y="1999407"/>
              <a:ext cx="322261" cy="1403333"/>
              <a:chOff x="2154239" y="2003471"/>
              <a:chExt cx="322261" cy="1403333"/>
            </a:xfrm>
          </p:grpSpPr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FD5C0A68-9029-213E-43D2-119EE430C090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0" name="Ellipse 59">
                <a:extLst>
                  <a:ext uri="{FF2B5EF4-FFF2-40B4-BE49-F238E27FC236}">
                    <a16:creationId xmlns:a16="http://schemas.microsoft.com/office/drawing/2014/main" id="{261BEE88-1EA6-B49B-A1CC-9761686A2B4C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ECE70195-F171-623F-202C-2A0C2067A033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2" name="Ellipse 61">
                <a:extLst>
                  <a:ext uri="{FF2B5EF4-FFF2-40B4-BE49-F238E27FC236}">
                    <a16:creationId xmlns:a16="http://schemas.microsoft.com/office/drawing/2014/main" id="{FDA28FF9-E79D-72E4-5680-340C982BC044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A4CB161B-60F7-547D-72C6-F180BB3C5811}"/>
              </a:ext>
            </a:extLst>
          </p:cNvPr>
          <p:cNvGrpSpPr/>
          <p:nvPr/>
        </p:nvGrpSpPr>
        <p:grpSpPr>
          <a:xfrm>
            <a:off x="8991856" y="2553400"/>
            <a:ext cx="1740703" cy="1775505"/>
            <a:chOff x="5694897" y="2103484"/>
            <a:chExt cx="1740703" cy="1775505"/>
          </a:xfrm>
        </p:grpSpPr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38F07EC4-1CED-5B47-99C3-4A5FCE8562F7}"/>
                </a:ext>
              </a:extLst>
            </p:cNvPr>
            <p:cNvGrpSpPr/>
            <p:nvPr/>
          </p:nvGrpSpPr>
          <p:grpSpPr>
            <a:xfrm>
              <a:off x="6391971" y="2115298"/>
              <a:ext cx="322261" cy="1403333"/>
              <a:chOff x="2154239" y="2003471"/>
              <a:chExt cx="322261" cy="1403333"/>
            </a:xfrm>
          </p:grpSpPr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4A4766BE-4BEB-4830-230A-FCE650E8A0B0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6" name="Ellipse 65">
                <a:extLst>
                  <a:ext uri="{FF2B5EF4-FFF2-40B4-BE49-F238E27FC236}">
                    <a16:creationId xmlns:a16="http://schemas.microsoft.com/office/drawing/2014/main" id="{9E34955E-A0CE-7E3B-85DD-80C2DFB6AC9C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7FACEDB9-E588-2647-16D7-FAAB9DD42837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8" name="Ellipse 67">
                <a:extLst>
                  <a:ext uri="{FF2B5EF4-FFF2-40B4-BE49-F238E27FC236}">
                    <a16:creationId xmlns:a16="http://schemas.microsoft.com/office/drawing/2014/main" id="{A99BDA09-3276-7330-8E21-23614D30F244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69" name="Groupe 68">
              <a:extLst>
                <a:ext uri="{FF2B5EF4-FFF2-40B4-BE49-F238E27FC236}">
                  <a16:creationId xmlns:a16="http://schemas.microsoft.com/office/drawing/2014/main" id="{81927517-4353-40D7-D332-EA5C474A7CDB}"/>
                </a:ext>
              </a:extLst>
            </p:cNvPr>
            <p:cNvGrpSpPr/>
            <p:nvPr/>
          </p:nvGrpSpPr>
          <p:grpSpPr>
            <a:xfrm>
              <a:off x="6036371" y="2108420"/>
              <a:ext cx="322261" cy="1403333"/>
              <a:chOff x="2154239" y="2003471"/>
              <a:chExt cx="322261" cy="1403333"/>
            </a:xfrm>
          </p:grpSpPr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22A0360B-7456-33FB-1B2F-C9593870828B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3A5EC1CD-5C26-F6F4-7730-9BD4F2256A39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7E5D1E33-23EE-4C1E-F802-3D9368F97071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CED19C9C-1D89-758A-1C9A-244B2CEE7C97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9CD855AA-E22F-125F-A199-EBF0DB729F21}"/>
                </a:ext>
              </a:extLst>
            </p:cNvPr>
            <p:cNvSpPr/>
            <p:nvPr/>
          </p:nvSpPr>
          <p:spPr>
            <a:xfrm>
              <a:off x="5711568" y="264895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FA806A6D-E4DF-AA7A-2D00-8C95FE7B00C7}"/>
                </a:ext>
              </a:extLst>
            </p:cNvPr>
            <p:cNvSpPr/>
            <p:nvPr/>
          </p:nvSpPr>
          <p:spPr>
            <a:xfrm>
              <a:off x="5711569" y="228859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97" name="Groupe 96">
              <a:extLst>
                <a:ext uri="{FF2B5EF4-FFF2-40B4-BE49-F238E27FC236}">
                  <a16:creationId xmlns:a16="http://schemas.microsoft.com/office/drawing/2014/main" id="{22763748-E1BA-1282-F85C-4BA19DF80A20}"/>
                </a:ext>
              </a:extLst>
            </p:cNvPr>
            <p:cNvGrpSpPr/>
            <p:nvPr/>
          </p:nvGrpSpPr>
          <p:grpSpPr>
            <a:xfrm>
              <a:off x="6036371" y="3556730"/>
              <a:ext cx="677859" cy="322259"/>
              <a:chOff x="5335334" y="2822045"/>
              <a:chExt cx="677859" cy="322259"/>
            </a:xfrm>
          </p:grpSpPr>
          <p:sp>
            <p:nvSpPr>
              <p:cNvPr id="75" name="Ellipse 74">
                <a:extLst>
                  <a:ext uri="{FF2B5EF4-FFF2-40B4-BE49-F238E27FC236}">
                    <a16:creationId xmlns:a16="http://schemas.microsoft.com/office/drawing/2014/main" id="{D475F78F-F27D-8993-96D6-F1D333601034}"/>
                  </a:ext>
                </a:extLst>
              </p:cNvPr>
              <p:cNvSpPr/>
              <p:nvPr/>
            </p:nvSpPr>
            <p:spPr>
              <a:xfrm>
                <a:off x="5690934" y="28220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9BACE7F9-DDAD-5FBD-2038-5AB20E087B1C}"/>
                  </a:ext>
                </a:extLst>
              </p:cNvPr>
              <p:cNvSpPr/>
              <p:nvPr/>
            </p:nvSpPr>
            <p:spPr>
              <a:xfrm>
                <a:off x="5335334" y="28220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96" name="Groupe 95">
              <a:extLst>
                <a:ext uri="{FF2B5EF4-FFF2-40B4-BE49-F238E27FC236}">
                  <a16:creationId xmlns:a16="http://schemas.microsoft.com/office/drawing/2014/main" id="{6EA8C535-1FF6-3B0B-B686-2303365E70EB}"/>
                </a:ext>
              </a:extLst>
            </p:cNvPr>
            <p:cNvGrpSpPr/>
            <p:nvPr/>
          </p:nvGrpSpPr>
          <p:grpSpPr>
            <a:xfrm>
              <a:off x="6752655" y="2103484"/>
              <a:ext cx="677859" cy="322259"/>
              <a:chOff x="5335335" y="2461687"/>
              <a:chExt cx="677859" cy="322259"/>
            </a:xfrm>
          </p:grpSpPr>
          <p:sp>
            <p:nvSpPr>
              <p:cNvPr id="76" name="Ellipse 75">
                <a:extLst>
                  <a:ext uri="{FF2B5EF4-FFF2-40B4-BE49-F238E27FC236}">
                    <a16:creationId xmlns:a16="http://schemas.microsoft.com/office/drawing/2014/main" id="{F4E7A00A-A451-123C-CF8D-6AC24E47DC66}"/>
                  </a:ext>
                </a:extLst>
              </p:cNvPr>
              <p:cNvSpPr/>
              <p:nvPr/>
            </p:nvSpPr>
            <p:spPr>
              <a:xfrm>
                <a:off x="5690935" y="24616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1" name="Ellipse 80">
                <a:extLst>
                  <a:ext uri="{FF2B5EF4-FFF2-40B4-BE49-F238E27FC236}">
                    <a16:creationId xmlns:a16="http://schemas.microsoft.com/office/drawing/2014/main" id="{5C9FC485-60AC-6BFC-8E73-221847814AD5}"/>
                  </a:ext>
                </a:extLst>
              </p:cNvPr>
              <p:cNvSpPr/>
              <p:nvPr/>
            </p:nvSpPr>
            <p:spPr>
              <a:xfrm>
                <a:off x="5335335" y="24616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98" name="Groupe 97">
              <a:extLst>
                <a:ext uri="{FF2B5EF4-FFF2-40B4-BE49-F238E27FC236}">
                  <a16:creationId xmlns:a16="http://schemas.microsoft.com/office/drawing/2014/main" id="{ED8931EB-A11C-DD71-9DDD-AE61CE742698}"/>
                </a:ext>
              </a:extLst>
            </p:cNvPr>
            <p:cNvGrpSpPr/>
            <p:nvPr/>
          </p:nvGrpSpPr>
          <p:grpSpPr>
            <a:xfrm>
              <a:off x="5694897" y="3009314"/>
              <a:ext cx="322260" cy="682617"/>
              <a:chOff x="5335333" y="3182403"/>
              <a:chExt cx="322260" cy="682617"/>
            </a:xfrm>
          </p:grpSpPr>
          <p:sp>
            <p:nvSpPr>
              <p:cNvPr id="82" name="Ellipse 81">
                <a:extLst>
                  <a:ext uri="{FF2B5EF4-FFF2-40B4-BE49-F238E27FC236}">
                    <a16:creationId xmlns:a16="http://schemas.microsoft.com/office/drawing/2014/main" id="{3135FB20-8F86-5205-556C-6A57B4C9FCB0}"/>
                  </a:ext>
                </a:extLst>
              </p:cNvPr>
              <p:cNvSpPr/>
              <p:nvPr/>
            </p:nvSpPr>
            <p:spPr>
              <a:xfrm>
                <a:off x="5335333" y="354276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3" name="Ellipse 82">
                <a:extLst>
                  <a:ext uri="{FF2B5EF4-FFF2-40B4-BE49-F238E27FC236}">
                    <a16:creationId xmlns:a16="http://schemas.microsoft.com/office/drawing/2014/main" id="{57DB8345-E996-1832-EF26-0809E3DBE38F}"/>
                  </a:ext>
                </a:extLst>
              </p:cNvPr>
              <p:cNvSpPr/>
              <p:nvPr/>
            </p:nvSpPr>
            <p:spPr>
              <a:xfrm>
                <a:off x="5335334" y="3182403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4" name="Groupe 83">
              <a:extLst>
                <a:ext uri="{FF2B5EF4-FFF2-40B4-BE49-F238E27FC236}">
                  <a16:creationId xmlns:a16="http://schemas.microsoft.com/office/drawing/2014/main" id="{67CE91B7-C71F-C4D0-CBC2-2E0876F49B62}"/>
                </a:ext>
              </a:extLst>
            </p:cNvPr>
            <p:cNvGrpSpPr/>
            <p:nvPr/>
          </p:nvGrpSpPr>
          <p:grpSpPr>
            <a:xfrm>
              <a:off x="7113339" y="2456607"/>
              <a:ext cx="322261" cy="1403333"/>
              <a:chOff x="2154239" y="2003471"/>
              <a:chExt cx="322261" cy="1403333"/>
            </a:xfrm>
          </p:grpSpPr>
          <p:sp>
            <p:nvSpPr>
              <p:cNvPr id="85" name="Ellipse 84">
                <a:extLst>
                  <a:ext uri="{FF2B5EF4-FFF2-40B4-BE49-F238E27FC236}">
                    <a16:creationId xmlns:a16="http://schemas.microsoft.com/office/drawing/2014/main" id="{8DEEDF98-1FB2-D862-93DD-4E5EC1AB94F1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6" name="Ellipse 85">
                <a:extLst>
                  <a:ext uri="{FF2B5EF4-FFF2-40B4-BE49-F238E27FC236}">
                    <a16:creationId xmlns:a16="http://schemas.microsoft.com/office/drawing/2014/main" id="{D350F40D-FEE0-75F4-1D97-8F660CD91F7A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7" name="Ellipse 86">
                <a:extLst>
                  <a:ext uri="{FF2B5EF4-FFF2-40B4-BE49-F238E27FC236}">
                    <a16:creationId xmlns:a16="http://schemas.microsoft.com/office/drawing/2014/main" id="{3A3768E7-5ADB-2DA2-0477-4179F6352CF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5076B4E5-01FA-80D2-7F23-C116E54E40E6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9" name="Groupe 88">
              <a:extLst>
                <a:ext uri="{FF2B5EF4-FFF2-40B4-BE49-F238E27FC236}">
                  <a16:creationId xmlns:a16="http://schemas.microsoft.com/office/drawing/2014/main" id="{26AABEB1-B94D-62D4-6A8C-14470E4AC935}"/>
                </a:ext>
              </a:extLst>
            </p:cNvPr>
            <p:cNvGrpSpPr/>
            <p:nvPr/>
          </p:nvGrpSpPr>
          <p:grpSpPr>
            <a:xfrm>
              <a:off x="6752657" y="2461687"/>
              <a:ext cx="322261" cy="1403333"/>
              <a:chOff x="2154239" y="2003471"/>
              <a:chExt cx="322261" cy="1403333"/>
            </a:xfrm>
          </p:grpSpPr>
          <p:sp>
            <p:nvSpPr>
              <p:cNvPr id="90" name="Ellipse 89">
                <a:extLst>
                  <a:ext uri="{FF2B5EF4-FFF2-40B4-BE49-F238E27FC236}">
                    <a16:creationId xmlns:a16="http://schemas.microsoft.com/office/drawing/2014/main" id="{7481D22D-DF16-9E7F-CBE4-DF1CA79CBB0A}"/>
                  </a:ext>
                </a:extLst>
              </p:cNvPr>
              <p:cNvSpPr/>
              <p:nvPr/>
            </p:nvSpPr>
            <p:spPr>
              <a:xfrm>
                <a:off x="2154240" y="2363829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1" name="Ellipse 90">
                <a:extLst>
                  <a:ext uri="{FF2B5EF4-FFF2-40B4-BE49-F238E27FC236}">
                    <a16:creationId xmlns:a16="http://schemas.microsoft.com/office/drawing/2014/main" id="{76E80D6F-5FFD-32D9-70FE-90704029BB78}"/>
                  </a:ext>
                </a:extLst>
              </p:cNvPr>
              <p:cNvSpPr/>
              <p:nvPr/>
            </p:nvSpPr>
            <p:spPr>
              <a:xfrm>
                <a:off x="2154241" y="2003471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2" name="Ellipse 91">
                <a:extLst>
                  <a:ext uri="{FF2B5EF4-FFF2-40B4-BE49-F238E27FC236}">
                    <a16:creationId xmlns:a16="http://schemas.microsoft.com/office/drawing/2014/main" id="{8291F559-46C8-5B9F-C9AC-C40AE65E90D8}"/>
                  </a:ext>
                </a:extLst>
              </p:cNvPr>
              <p:cNvSpPr/>
              <p:nvPr/>
            </p:nvSpPr>
            <p:spPr>
              <a:xfrm>
                <a:off x="2154239" y="3084545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3" name="Ellipse 92">
                <a:extLst>
                  <a:ext uri="{FF2B5EF4-FFF2-40B4-BE49-F238E27FC236}">
                    <a16:creationId xmlns:a16="http://schemas.microsoft.com/office/drawing/2014/main" id="{B030AD81-2D79-DF99-04D8-623181B2683E}"/>
                  </a:ext>
                </a:extLst>
              </p:cNvPr>
              <p:cNvSpPr/>
              <p:nvPr/>
            </p:nvSpPr>
            <p:spPr>
              <a:xfrm>
                <a:off x="2154240" y="2724187"/>
                <a:ext cx="322259" cy="32225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31" name="Groupe 130">
            <a:extLst>
              <a:ext uri="{FF2B5EF4-FFF2-40B4-BE49-F238E27FC236}">
                <a16:creationId xmlns:a16="http://schemas.microsoft.com/office/drawing/2014/main" id="{DA1E1348-17DF-A4EA-C19C-9A3F0B57B0A4}"/>
              </a:ext>
            </a:extLst>
          </p:cNvPr>
          <p:cNvGrpSpPr/>
          <p:nvPr/>
        </p:nvGrpSpPr>
        <p:grpSpPr>
          <a:xfrm>
            <a:off x="5577867" y="2000475"/>
            <a:ext cx="1049408" cy="2846285"/>
            <a:chOff x="5671417" y="2004813"/>
            <a:chExt cx="1049408" cy="2846285"/>
          </a:xfrm>
        </p:grpSpPr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57A6C8A-EB6E-3BE0-DDD0-1BF8C555C471}"/>
                </a:ext>
              </a:extLst>
            </p:cNvPr>
            <p:cNvSpPr/>
            <p:nvPr/>
          </p:nvSpPr>
          <p:spPr>
            <a:xfrm>
              <a:off x="5676498" y="237025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CC8501C-D521-644A-129C-12A722B3295C}"/>
                </a:ext>
              </a:extLst>
            </p:cNvPr>
            <p:cNvSpPr/>
            <p:nvPr/>
          </p:nvSpPr>
          <p:spPr>
            <a:xfrm>
              <a:off x="5676499" y="200989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F3A63891-E4CD-5F50-4710-CBD8ED5173C9}"/>
                </a:ext>
              </a:extLst>
            </p:cNvPr>
            <p:cNvSpPr/>
            <p:nvPr/>
          </p:nvSpPr>
          <p:spPr>
            <a:xfrm>
              <a:off x="5676497" y="309096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C54D1A42-0E46-59B4-F7CD-781520D8D3FC}"/>
                </a:ext>
              </a:extLst>
            </p:cNvPr>
            <p:cNvSpPr/>
            <p:nvPr/>
          </p:nvSpPr>
          <p:spPr>
            <a:xfrm>
              <a:off x="5676498" y="273060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C8092E0-66C2-F034-1316-261C9FAF3C26}"/>
                </a:ext>
              </a:extLst>
            </p:cNvPr>
            <p:cNvSpPr/>
            <p:nvPr/>
          </p:nvSpPr>
          <p:spPr>
            <a:xfrm>
              <a:off x="6392781" y="381168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B33A3F71-0BCD-5F8A-2159-FFE2C062AA81}"/>
                </a:ext>
              </a:extLst>
            </p:cNvPr>
            <p:cNvSpPr/>
            <p:nvPr/>
          </p:nvSpPr>
          <p:spPr>
            <a:xfrm>
              <a:off x="6392782" y="345132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F57D18E8-56F8-3A78-8313-AB105D20FED0}"/>
                </a:ext>
              </a:extLst>
            </p:cNvPr>
            <p:cNvSpPr/>
            <p:nvPr/>
          </p:nvSpPr>
          <p:spPr>
            <a:xfrm>
              <a:off x="5671417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76194A5B-2B92-B860-1B76-25D498EE448E}"/>
                </a:ext>
              </a:extLst>
            </p:cNvPr>
            <p:cNvSpPr/>
            <p:nvPr/>
          </p:nvSpPr>
          <p:spPr>
            <a:xfrm>
              <a:off x="6032099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F9862961-35B9-8204-C975-52FFBABA7BF4}"/>
                </a:ext>
              </a:extLst>
            </p:cNvPr>
            <p:cNvSpPr/>
            <p:nvPr/>
          </p:nvSpPr>
          <p:spPr>
            <a:xfrm>
              <a:off x="6037181" y="380660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31333EA5-16FF-32FD-0877-8B3FD64D4932}"/>
                </a:ext>
              </a:extLst>
            </p:cNvPr>
            <p:cNvSpPr/>
            <p:nvPr/>
          </p:nvSpPr>
          <p:spPr>
            <a:xfrm>
              <a:off x="6037182" y="344624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8621541A-389F-550C-CCB2-3FA87B4921EE}"/>
                </a:ext>
              </a:extLst>
            </p:cNvPr>
            <p:cNvSpPr/>
            <p:nvPr/>
          </p:nvSpPr>
          <p:spPr>
            <a:xfrm>
              <a:off x="6040795" y="45288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C5621DB9-299B-204F-FF59-787AB30D087F}"/>
                </a:ext>
              </a:extLst>
            </p:cNvPr>
            <p:cNvSpPr/>
            <p:nvPr/>
          </p:nvSpPr>
          <p:spPr>
            <a:xfrm>
              <a:off x="5681580" y="45222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733491F9-E611-A44C-D1D5-B89C3DCE4F77}"/>
                </a:ext>
              </a:extLst>
            </p:cNvPr>
            <p:cNvSpPr/>
            <p:nvPr/>
          </p:nvSpPr>
          <p:spPr>
            <a:xfrm>
              <a:off x="5681581" y="380660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0F6C57E4-DCC8-6300-427A-B5D69D563515}"/>
                </a:ext>
              </a:extLst>
            </p:cNvPr>
            <p:cNvSpPr/>
            <p:nvPr/>
          </p:nvSpPr>
          <p:spPr>
            <a:xfrm>
              <a:off x="5681582" y="3446245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9E7BA41D-43E4-D1E6-AB45-E1250A6114E0}"/>
                </a:ext>
              </a:extLst>
            </p:cNvPr>
            <p:cNvSpPr/>
            <p:nvPr/>
          </p:nvSpPr>
          <p:spPr>
            <a:xfrm>
              <a:off x="6392781" y="416696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B47A0A9C-C3A8-0DED-2AC7-4137EEE63D96}"/>
                </a:ext>
              </a:extLst>
            </p:cNvPr>
            <p:cNvSpPr/>
            <p:nvPr/>
          </p:nvSpPr>
          <p:spPr>
            <a:xfrm>
              <a:off x="6398566" y="452883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472FE300-A0BA-5BDF-C3AE-F5B95C078B8B}"/>
                </a:ext>
              </a:extLst>
            </p:cNvPr>
            <p:cNvSpPr/>
            <p:nvPr/>
          </p:nvSpPr>
          <p:spPr>
            <a:xfrm>
              <a:off x="6392782" y="236517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7684142-A316-C34F-DC1B-668C024D73CE}"/>
                </a:ext>
              </a:extLst>
            </p:cNvPr>
            <p:cNvSpPr/>
            <p:nvPr/>
          </p:nvSpPr>
          <p:spPr>
            <a:xfrm>
              <a:off x="6392783" y="200481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E2088613-A2C9-ABF4-A063-F0CF49686D2F}"/>
                </a:ext>
              </a:extLst>
            </p:cNvPr>
            <p:cNvSpPr/>
            <p:nvPr/>
          </p:nvSpPr>
          <p:spPr>
            <a:xfrm>
              <a:off x="6392781" y="308588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568200BE-AD16-D443-B386-E64752C68E25}"/>
                </a:ext>
              </a:extLst>
            </p:cNvPr>
            <p:cNvSpPr/>
            <p:nvPr/>
          </p:nvSpPr>
          <p:spPr>
            <a:xfrm>
              <a:off x="6392782" y="272552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2C77FD37-BC00-9F09-6F4A-3BDA346DBD25}"/>
                </a:ext>
              </a:extLst>
            </p:cNvPr>
            <p:cNvSpPr/>
            <p:nvPr/>
          </p:nvSpPr>
          <p:spPr>
            <a:xfrm>
              <a:off x="6032100" y="2370251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B20ED47C-B5CA-FBDD-F26B-0A5489E74038}"/>
                </a:ext>
              </a:extLst>
            </p:cNvPr>
            <p:cNvSpPr/>
            <p:nvPr/>
          </p:nvSpPr>
          <p:spPr>
            <a:xfrm>
              <a:off x="6032101" y="2009893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4203AC82-0C66-97B8-7EF1-13A33946BD06}"/>
                </a:ext>
              </a:extLst>
            </p:cNvPr>
            <p:cNvSpPr/>
            <p:nvPr/>
          </p:nvSpPr>
          <p:spPr>
            <a:xfrm>
              <a:off x="6032099" y="3090967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43E8C72-28A5-826B-B3F1-75FEACE38488}"/>
                </a:ext>
              </a:extLst>
            </p:cNvPr>
            <p:cNvSpPr/>
            <p:nvPr/>
          </p:nvSpPr>
          <p:spPr>
            <a:xfrm>
              <a:off x="6032100" y="2730609"/>
              <a:ext cx="322259" cy="3222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36" name="Groupe 135">
            <a:extLst>
              <a:ext uri="{FF2B5EF4-FFF2-40B4-BE49-F238E27FC236}">
                <a16:creationId xmlns:a16="http://schemas.microsoft.com/office/drawing/2014/main" id="{20E72DA5-67F2-A9CD-AF31-02366CC3846C}"/>
              </a:ext>
            </a:extLst>
          </p:cNvPr>
          <p:cNvGrpSpPr/>
          <p:nvPr/>
        </p:nvGrpSpPr>
        <p:grpSpPr>
          <a:xfrm>
            <a:off x="3327624" y="2700805"/>
            <a:ext cx="445982" cy="1449913"/>
            <a:chOff x="3307152" y="1994327"/>
            <a:chExt cx="445982" cy="1449913"/>
          </a:xfrm>
        </p:grpSpPr>
        <p:sp>
          <p:nvSpPr>
            <p:cNvPr id="132" name="Accolade fermante 131">
              <a:extLst>
                <a:ext uri="{FF2B5EF4-FFF2-40B4-BE49-F238E27FC236}">
                  <a16:creationId xmlns:a16="http://schemas.microsoft.com/office/drawing/2014/main" id="{6E7B8549-1218-32C1-0191-1CCE8AA65FC9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4" name="Connecteur droit avec flèche 133">
              <a:extLst>
                <a:ext uri="{FF2B5EF4-FFF2-40B4-BE49-F238E27FC236}">
                  <a16:creationId xmlns:a16="http://schemas.microsoft.com/office/drawing/2014/main" id="{CAA96C33-3D41-9128-A9AB-EBBC5A31BE4F}"/>
                </a:ext>
              </a:extLst>
            </p:cNvPr>
            <p:cNvCxnSpPr>
              <a:stCxn id="132" idx="1"/>
            </p:cNvCxnSpPr>
            <p:nvPr/>
          </p:nvCxnSpPr>
          <p:spPr>
            <a:xfrm flipV="1">
              <a:off x="3504092" y="2705182"/>
              <a:ext cx="249042" cy="1410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5A46AD55-7990-89B1-4625-E6C756C57752}"/>
              </a:ext>
            </a:extLst>
          </p:cNvPr>
          <p:cNvGrpSpPr/>
          <p:nvPr/>
        </p:nvGrpSpPr>
        <p:grpSpPr>
          <a:xfrm>
            <a:off x="6717207" y="2006584"/>
            <a:ext cx="456960" cy="2844831"/>
            <a:chOff x="3307152" y="1994327"/>
            <a:chExt cx="456960" cy="1449913"/>
          </a:xfrm>
        </p:grpSpPr>
        <p:sp>
          <p:nvSpPr>
            <p:cNvPr id="138" name="Accolade fermante 137">
              <a:extLst>
                <a:ext uri="{FF2B5EF4-FFF2-40B4-BE49-F238E27FC236}">
                  <a16:creationId xmlns:a16="http://schemas.microsoft.com/office/drawing/2014/main" id="{13FF65AE-D4F9-3649-1AD9-1C90F7FB607C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9" name="Connecteur droit avec flèche 138">
              <a:extLst>
                <a:ext uri="{FF2B5EF4-FFF2-40B4-BE49-F238E27FC236}">
                  <a16:creationId xmlns:a16="http://schemas.microsoft.com/office/drawing/2014/main" id="{C495ECE8-E8E5-F456-56B0-BF6553EC9E7B}"/>
                </a:ext>
              </a:extLst>
            </p:cNvPr>
            <p:cNvCxnSpPr>
              <a:cxnSpLocks/>
              <a:stCxn id="138" idx="1"/>
            </p:cNvCxnSpPr>
            <p:nvPr/>
          </p:nvCxnSpPr>
          <p:spPr>
            <a:xfrm flipV="1">
              <a:off x="3504092" y="2716550"/>
              <a:ext cx="260020" cy="273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67C15849-52C9-EE51-D0C2-2DB8F37A9A77}"/>
              </a:ext>
            </a:extLst>
          </p:cNvPr>
          <p:cNvGrpSpPr/>
          <p:nvPr/>
        </p:nvGrpSpPr>
        <p:grpSpPr>
          <a:xfrm>
            <a:off x="10810269" y="2546131"/>
            <a:ext cx="456960" cy="1794272"/>
            <a:chOff x="3307152" y="1994327"/>
            <a:chExt cx="456960" cy="1449913"/>
          </a:xfrm>
        </p:grpSpPr>
        <p:sp>
          <p:nvSpPr>
            <p:cNvPr id="143" name="Accolade fermante 142">
              <a:extLst>
                <a:ext uri="{FF2B5EF4-FFF2-40B4-BE49-F238E27FC236}">
                  <a16:creationId xmlns:a16="http://schemas.microsoft.com/office/drawing/2014/main" id="{3FA9D250-1046-2CBB-587F-9BE5823EBFC4}"/>
                </a:ext>
              </a:extLst>
            </p:cNvPr>
            <p:cNvSpPr/>
            <p:nvPr/>
          </p:nvSpPr>
          <p:spPr>
            <a:xfrm>
              <a:off x="3307152" y="1994327"/>
              <a:ext cx="196940" cy="1449913"/>
            </a:xfrm>
            <a:prstGeom prst="rightBrace">
              <a:avLst/>
            </a:prstGeom>
            <a:ln w="38100"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4" name="Connecteur droit avec flèche 143">
              <a:extLst>
                <a:ext uri="{FF2B5EF4-FFF2-40B4-BE49-F238E27FC236}">
                  <a16:creationId xmlns:a16="http://schemas.microsoft.com/office/drawing/2014/main" id="{894CA8B3-C1C8-C853-077D-E962C91F4F3A}"/>
                </a:ext>
              </a:extLst>
            </p:cNvPr>
            <p:cNvCxnSpPr>
              <a:cxnSpLocks/>
              <a:stCxn id="143" idx="1"/>
            </p:cNvCxnSpPr>
            <p:nvPr/>
          </p:nvCxnSpPr>
          <p:spPr>
            <a:xfrm flipV="1">
              <a:off x="3504092" y="2716550"/>
              <a:ext cx="260020" cy="273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D4FAEDC3-D3D6-FBC2-8BFD-B389A3526DEB}"/>
              </a:ext>
            </a:extLst>
          </p:cNvPr>
          <p:cNvSpPr/>
          <p:nvPr/>
        </p:nvSpPr>
        <p:spPr>
          <a:xfrm>
            <a:off x="1821180" y="2687956"/>
            <a:ext cx="1417320" cy="144399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3B24A46E-18CD-B8D6-1751-FF2F3228AF91}"/>
              </a:ext>
            </a:extLst>
          </p:cNvPr>
          <p:cNvSpPr/>
          <p:nvPr/>
        </p:nvSpPr>
        <p:spPr>
          <a:xfrm>
            <a:off x="1070610" y="2687955"/>
            <a:ext cx="757018" cy="14478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29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animBg="1"/>
      <p:bldP spid="135" grpId="0" animBg="1"/>
      <p:bldP spid="63" grpId="0" animBg="1"/>
      <p:bldP spid="63" grpId="1" animBg="1"/>
      <p:bldP spid="145" grpId="0" animBg="1"/>
      <p:bldP spid="146" grpId="0" animBg="1"/>
      <p:bldP spid="146" grpId="1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1864</TotalTime>
  <Words>336</Words>
  <Application>Microsoft Office PowerPoint</Application>
  <PresentationFormat>Grand écran</PresentationFormat>
  <Paragraphs>172</Paragraphs>
  <Slides>20</Slides>
  <Notes>0</Notes>
  <HiddenSlides>0</HiddenSlides>
  <MMClips>5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7" baseType="lpstr">
      <vt:lpstr>Arial</vt:lpstr>
      <vt:lpstr>Arial Black</vt:lpstr>
      <vt:lpstr>Bookman Old Style</vt:lpstr>
      <vt:lpstr>Calibri</vt:lpstr>
      <vt:lpstr>Curlz MT</vt:lpstr>
      <vt:lpstr>Rockwell</vt:lpstr>
      <vt:lpstr>Damask</vt:lpstr>
      <vt:lpstr>Castle Defense</vt:lpstr>
      <vt:lpstr>Présentation</vt:lpstr>
      <vt:lpstr>Objectifs initiaux</vt:lpstr>
      <vt:lpstr>Régiment : Interactions</vt:lpstr>
      <vt:lpstr>Pourquoi une Présélection ?</vt:lpstr>
      <vt:lpstr>Structure commune des interactions</vt:lpstr>
      <vt:lpstr>Gestion des entités</vt:lpstr>
      <vt:lpstr>Difficultés rencontrées</vt:lpstr>
      <vt:lpstr>Une armée marchant comme un seul homme</vt:lpstr>
      <vt:lpstr>Recherche de Chemin: HPA*</vt:lpstr>
      <vt:lpstr>Problématique/ Enjeux</vt:lpstr>
      <vt:lpstr>Changement : Algorithme classique(A*)</vt:lpstr>
      <vt:lpstr>Changement : HPA* </vt:lpstr>
      <vt:lpstr>Porte : Difficultés</vt:lpstr>
      <vt:lpstr>Difficultés : structure des entités</vt:lpstr>
      <vt:lpstr>Difficultés : Maintien de la cohésion</vt:lpstr>
      <vt:lpstr>ConClusion</vt:lpstr>
      <vt:lpstr>Divers</vt:lpstr>
      <vt:lpstr>Question ?</vt:lpstr>
      <vt:lpstr>Gestion : Tir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Defense</dc:title>
  <dc:creator>DURUZ Florian</dc:creator>
  <cp:lastModifiedBy>Florian DURUZ</cp:lastModifiedBy>
  <cp:revision>126</cp:revision>
  <dcterms:created xsi:type="dcterms:W3CDTF">2022-03-29T11:50:15Z</dcterms:created>
  <dcterms:modified xsi:type="dcterms:W3CDTF">2022-06-12T16:34:46Z</dcterms:modified>
</cp:coreProperties>
</file>

<file path=docProps/thumbnail.jpeg>
</file>